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366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7665"/>
    <a:srgbClr val="A47764"/>
    <a:srgbClr val="555D5C"/>
    <a:srgbClr val="5FB169"/>
    <a:srgbClr val="78BC27"/>
    <a:srgbClr val="F3834B"/>
    <a:srgbClr val="F15A29"/>
    <a:srgbClr val="BBDC44"/>
    <a:srgbClr val="FFD679"/>
    <a:srgbClr val="FF5C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4" d="100"/>
          <a:sy n="74" d="100"/>
        </p:scale>
        <p:origin x="1128" y="4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92" d="100"/>
        <a:sy n="19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9B3516-EC99-4995-BC05-8B2FB1EC09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7B995C-A722-4E54-AAB9-06D899DF739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7B995C-A722-4E54-AAB9-06D899DF73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7B995C-A722-4E54-AAB9-06D899DF73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93D41-7C8C-4981-9AA6-9B70D6A344B2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2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2956574" y="1980910"/>
            <a:ext cx="6278880" cy="13220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>
                <a:solidFill>
                  <a:schemeClr val="bg1"/>
                </a:solidFill>
                <a:latin typeface="汉仪铸字木头人W" panose="00020600040101010101" charset="-122"/>
                <a:ea typeface="汉仪铸字木头人W" panose="00020600040101010101" charset="-122"/>
              </a:rPr>
              <a:t>新学期家长会</a:t>
            </a:r>
            <a:endParaRPr lang="zh-CN" altLang="en-US" sz="8000" dirty="0">
              <a:solidFill>
                <a:schemeClr val="bg1"/>
              </a:solidFill>
              <a:latin typeface="汉仪铸字木头人W" panose="00020600040101010101" charset="-122"/>
              <a:ea typeface="汉仪铸字木头人W" panose="0002060004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217424" y="3865590"/>
            <a:ext cx="1427480" cy="953135"/>
          </a:xfrm>
          <a:prstGeom prst="rect">
            <a:avLst/>
          </a:prstGeom>
        </p:spPr>
        <p:txBody>
          <a:bodyPr wrap="none">
            <a:spAutoFit/>
          </a:bodyPr>
          <a:p>
            <a:pPr algn="ctr"/>
            <a:r>
              <a:rPr lang="zh-CN" altLang="en-US" sz="2800" dirty="0">
                <a:solidFill>
                  <a:schemeClr val="bg1"/>
                </a:solidFill>
                <a:latin typeface="汉仪铸字木头人W" panose="00020600040101010101" charset="-122"/>
                <a:ea typeface="汉仪铸字木头人W" panose="00020600040101010101" charset="-122"/>
              </a:rPr>
              <a:t>杨一小</a:t>
            </a:r>
            <a:endParaRPr lang="zh-CN" altLang="en-US" sz="2800" dirty="0">
              <a:solidFill>
                <a:schemeClr val="bg1"/>
              </a:solidFill>
              <a:latin typeface="汉仪铸字木头人W" panose="00020600040101010101" charset="-122"/>
              <a:ea typeface="汉仪铸字木头人W" panose="00020600040101010101" charset="-122"/>
            </a:endParaRPr>
          </a:p>
          <a:p>
            <a:pPr algn="ctr"/>
            <a:r>
              <a:rPr lang="zh-CN" altLang="en-US" sz="2800" dirty="0">
                <a:solidFill>
                  <a:schemeClr val="bg1"/>
                </a:solidFill>
                <a:latin typeface="汉仪铸字木头人W" panose="00020600040101010101" charset="-122"/>
                <a:ea typeface="汉仪铸字木头人W" panose="00020600040101010101" charset="-122"/>
              </a:rPr>
              <a:t>四年</a:t>
            </a:r>
            <a:r>
              <a:rPr lang="en-US" altLang="zh-CN" sz="2800" dirty="0">
                <a:solidFill>
                  <a:schemeClr val="bg1"/>
                </a:solidFill>
                <a:latin typeface="汉仪铸字木头人W" panose="00020600040101010101" charset="-122"/>
                <a:ea typeface="汉仪铸字木头人W" panose="00020600040101010101" charset="-122"/>
              </a:rPr>
              <a:t>4</a:t>
            </a:r>
            <a:r>
              <a:rPr lang="zh-CN" altLang="en-US" sz="2800" dirty="0">
                <a:solidFill>
                  <a:schemeClr val="bg1"/>
                </a:solidFill>
                <a:latin typeface="汉仪铸字木头人W" panose="00020600040101010101" charset="-122"/>
                <a:ea typeface="汉仪铸字木头人W" panose="00020600040101010101" charset="-122"/>
              </a:rPr>
              <a:t>班</a:t>
            </a:r>
            <a:endParaRPr lang="zh-CN" altLang="en-US" sz="2800" dirty="0">
              <a:solidFill>
                <a:schemeClr val="bg1"/>
              </a:solidFill>
              <a:latin typeface="汉仪铸字木头人W" panose="00020600040101010101" charset="-122"/>
              <a:ea typeface="汉仪铸字木头人W" panose="0002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9396" y="351602"/>
            <a:ext cx="1129579" cy="10294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" name="矩形 40"/>
          <p:cNvSpPr/>
          <p:nvPr/>
        </p:nvSpPr>
        <p:spPr>
          <a:xfrm>
            <a:off x="623584" y="1584670"/>
            <a:ext cx="9326880" cy="1568450"/>
          </a:xfrm>
          <a:prstGeom prst="rect">
            <a:avLst/>
          </a:prstGeom>
        </p:spPr>
        <p:txBody>
          <a:bodyPr wrap="none">
            <a:spAutoFit/>
          </a:bodyPr>
          <a:p>
            <a:pPr algn="ctr"/>
            <a:r>
              <a:rPr lang="zh-CN" altLang="en-US" sz="4800" dirty="0">
                <a:solidFill>
                  <a:schemeClr val="bg1"/>
                </a:solidFill>
                <a:latin typeface="汉仪铸字木头人W" panose="00020600040101010101" charset="-122"/>
                <a:ea typeface="汉仪铸字木头人W" panose="00020600040101010101" charset="-122"/>
              </a:rPr>
              <a:t>家长会学习</a:t>
            </a:r>
            <a:endParaRPr lang="zh-CN" altLang="en-US" sz="4800" dirty="0">
              <a:solidFill>
                <a:schemeClr val="bg1"/>
              </a:solidFill>
              <a:latin typeface="汉仪铸字木头人W" panose="00020600040101010101" charset="-122"/>
              <a:ea typeface="汉仪铸字木头人W" panose="00020600040101010101" charset="-122"/>
            </a:endParaRPr>
          </a:p>
          <a:p>
            <a:pPr algn="ctr"/>
            <a:r>
              <a:rPr lang="zh-CN" altLang="en-US" sz="4800" dirty="0">
                <a:solidFill>
                  <a:schemeClr val="bg1"/>
                </a:solidFill>
                <a:latin typeface="汉仪铸字木头人W" panose="00020600040101010101" charset="-122"/>
                <a:ea typeface="汉仪铸字木头人W" panose="00020600040101010101" charset="-122"/>
              </a:rPr>
              <a:t>两办关于</a:t>
            </a:r>
            <a:r>
              <a:rPr lang="en-US" altLang="zh-CN" sz="4800" dirty="0">
                <a:solidFill>
                  <a:schemeClr val="bg1"/>
                </a:solidFill>
                <a:latin typeface="汉仪铸字木头人W" panose="00020600040101010101" charset="-122"/>
                <a:ea typeface="汉仪铸字木头人W" panose="00020600040101010101" charset="-122"/>
              </a:rPr>
              <a:t>“</a:t>
            </a:r>
            <a:r>
              <a:rPr lang="zh-CN" altLang="en-US" sz="4800" dirty="0">
                <a:solidFill>
                  <a:schemeClr val="bg1"/>
                </a:solidFill>
                <a:latin typeface="汉仪铸字木头人W" panose="00020600040101010101" charset="-122"/>
                <a:ea typeface="汉仪铸字木头人W" panose="00020600040101010101" charset="-122"/>
              </a:rPr>
              <a:t>双减</a:t>
            </a:r>
            <a:r>
              <a:rPr lang="en-US" altLang="zh-CN" sz="4800" dirty="0">
                <a:solidFill>
                  <a:schemeClr val="bg1"/>
                </a:solidFill>
                <a:latin typeface="汉仪铸字木头人W" panose="00020600040101010101" charset="-122"/>
                <a:ea typeface="汉仪铸字木头人W" panose="00020600040101010101" charset="-122"/>
              </a:rPr>
              <a:t>”</a:t>
            </a:r>
            <a:r>
              <a:rPr lang="zh-CN" altLang="en-US" sz="4800" dirty="0">
                <a:solidFill>
                  <a:schemeClr val="bg1"/>
                </a:solidFill>
                <a:latin typeface="汉仪铸字木头人W" panose="00020600040101010101" charset="-122"/>
                <a:ea typeface="汉仪铸字木头人W" panose="00020600040101010101" charset="-122"/>
              </a:rPr>
              <a:t>《意见》的文件</a:t>
            </a:r>
            <a:endParaRPr lang="zh-CN" altLang="en-US" sz="4800" dirty="0">
              <a:solidFill>
                <a:schemeClr val="bg1"/>
              </a:solidFill>
              <a:latin typeface="汉仪铸字木头人W" panose="00020600040101010101" charset="-122"/>
              <a:ea typeface="汉仪铸字木头人W" panose="0002060004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108204" y="3498560"/>
            <a:ext cx="1427480" cy="953135"/>
          </a:xfrm>
          <a:prstGeom prst="rect">
            <a:avLst/>
          </a:prstGeom>
        </p:spPr>
        <p:txBody>
          <a:bodyPr wrap="none">
            <a:spAutoFit/>
          </a:bodyPr>
          <a:p>
            <a:pPr algn="ctr"/>
            <a:r>
              <a:rPr lang="zh-CN" altLang="en-US" sz="2800" dirty="0">
                <a:solidFill>
                  <a:schemeClr val="bg1"/>
                </a:solidFill>
                <a:latin typeface="汉仪铸字木头人W" panose="00020600040101010101" charset="-122"/>
                <a:ea typeface="汉仪铸字木头人W" panose="00020600040101010101" charset="-122"/>
              </a:rPr>
              <a:t>杨一小</a:t>
            </a:r>
            <a:endParaRPr lang="zh-CN" altLang="en-US" sz="2800" dirty="0">
              <a:solidFill>
                <a:schemeClr val="bg1"/>
              </a:solidFill>
              <a:latin typeface="汉仪铸字木头人W" panose="00020600040101010101" charset="-122"/>
              <a:ea typeface="汉仪铸字木头人W" panose="00020600040101010101" charset="-122"/>
            </a:endParaRPr>
          </a:p>
          <a:p>
            <a:pPr algn="ctr"/>
            <a:r>
              <a:rPr lang="zh-CN" altLang="en-US" sz="2800" dirty="0">
                <a:solidFill>
                  <a:schemeClr val="bg1"/>
                </a:solidFill>
                <a:latin typeface="汉仪铸字木头人W" panose="00020600040101010101" charset="-122"/>
                <a:ea typeface="汉仪铸字木头人W" panose="00020600040101010101" charset="-122"/>
              </a:rPr>
              <a:t>四年</a:t>
            </a:r>
            <a:r>
              <a:rPr lang="en-US" altLang="zh-CN" sz="2800" dirty="0">
                <a:solidFill>
                  <a:schemeClr val="bg1"/>
                </a:solidFill>
                <a:latin typeface="汉仪铸字木头人W" panose="00020600040101010101" charset="-122"/>
                <a:ea typeface="汉仪铸字木头人W" panose="00020600040101010101" charset="-122"/>
              </a:rPr>
              <a:t>4</a:t>
            </a:r>
            <a:r>
              <a:rPr lang="zh-CN" altLang="en-US" sz="2800" dirty="0">
                <a:solidFill>
                  <a:schemeClr val="bg1"/>
                </a:solidFill>
                <a:latin typeface="汉仪铸字木头人W" panose="00020600040101010101" charset="-122"/>
                <a:ea typeface="汉仪铸字木头人W" panose="00020600040101010101" charset="-122"/>
              </a:rPr>
              <a:t>班</a:t>
            </a:r>
            <a:endParaRPr lang="zh-CN" altLang="en-US" sz="2800" dirty="0">
              <a:solidFill>
                <a:schemeClr val="bg1"/>
              </a:solidFill>
              <a:latin typeface="汉仪铸字木头人W" panose="00020600040101010101" charset="-122"/>
              <a:ea typeface="汉仪铸字木头人W" panose="0002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当图网www.99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v212cyeu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WPS 演示</Application>
  <PresentationFormat>宽屏</PresentationFormat>
  <Paragraphs>11</Paragraphs>
  <Slides>2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Arial</vt:lpstr>
      <vt:lpstr>宋体</vt:lpstr>
      <vt:lpstr>Wingdings</vt:lpstr>
      <vt:lpstr>汉仪铸字木头人W</vt:lpstr>
      <vt:lpstr>微软雅黑</vt:lpstr>
      <vt:lpstr>Arial Unicode MS</vt:lpstr>
      <vt:lpstr>等线</vt:lpstr>
      <vt:lpstr>当图网www.99ppt.com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当图网www.99ppt.com</dc:title>
  <dc:creator>当图网www.99ppt.com</dc:creator>
  <cp:lastModifiedBy>Administrator</cp:lastModifiedBy>
  <cp:revision>289</cp:revision>
  <dcterms:created xsi:type="dcterms:W3CDTF">2018-11-25T00:36:00Z</dcterms:created>
  <dcterms:modified xsi:type="dcterms:W3CDTF">2021-09-03T04:18:25Z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2052-11.1.0.10700</vt:lpwstr>
  </property>
  <property fmtid="{D5CDD505-2E9C-101B-9397-08002B2CF9AE}" pid="3" name="ICV">
    <vt:lpwstr>1052E4ECF9FD4A1FBF049CD5BD956893</vt:lpwstr>
  </property>
</Properties>
</file>