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2742" y="-102"/>
      </p:cViewPr>
      <p:guideLst>
        <p:guide orient="horz" pos="2919"/>
        <p:guide pos="21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780D-A9D9-4688-9178-C67024D0A55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2317-83F7-4E3B-A246-61A628F957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780D-A9D9-4688-9178-C67024D0A55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2317-83F7-4E3B-A246-61A628F957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780D-A9D9-4688-9178-C67024D0A55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2317-83F7-4E3B-A246-61A628F957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780D-A9D9-4688-9178-C67024D0A55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2317-83F7-4E3B-A246-61A628F957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780D-A9D9-4688-9178-C67024D0A55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2317-83F7-4E3B-A246-61A628F957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780D-A9D9-4688-9178-C67024D0A55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2317-83F7-4E3B-A246-61A628F957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780D-A9D9-4688-9178-C67024D0A55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2317-83F7-4E3B-A246-61A628F957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780D-A9D9-4688-9178-C67024D0A55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2317-83F7-4E3B-A246-61A628F957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780D-A9D9-4688-9178-C67024D0A55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2317-83F7-4E3B-A246-61A628F957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780D-A9D9-4688-9178-C67024D0A55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2317-83F7-4E3B-A246-61A628F957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780D-A9D9-4688-9178-C67024D0A55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2317-83F7-4E3B-A246-61A628F957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4780D-A9D9-4688-9178-C67024D0A55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22317-83F7-4E3B-A246-61A628F9574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6672" y="683568"/>
            <a:ext cx="592982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zh-CN" sz="3200" b="1" dirty="0"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南北口雅爱中心小学作息</a:t>
            </a:r>
            <a:r>
              <a:rPr lang="zh-CN" altLang="zh-CN" sz="3200" b="1" dirty="0" smtClean="0"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时间表</a:t>
            </a:r>
            <a:endParaRPr lang="zh-CN" altLang="en-US" sz="3200" b="1" cap="none" spc="0" dirty="0">
              <a:ln w="1905"/>
              <a:solidFill>
                <a:srgbClr val="C0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4704" y="1403648"/>
            <a:ext cx="4998720" cy="69240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zh-CN" alt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           </a:t>
            </a:r>
            <a:r>
              <a:rPr lang="zh-CN" altLang="zh-CN" sz="32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上午</a:t>
            </a:r>
            <a:endParaRPr lang="zh-CN" altLang="zh-CN" sz="32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zh-CN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预备——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endParaRPr lang="zh-CN" altLang="zh-CN" sz="24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第一节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--------------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-9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00</a:t>
            </a:r>
            <a:endParaRPr lang="zh-CN" altLang="zh-CN" sz="24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第二节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-------------- 9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55</a:t>
            </a:r>
            <a:endParaRPr lang="zh-CN" altLang="zh-CN" sz="24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大课间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9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55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------------- 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35</a:t>
            </a:r>
            <a:endParaRPr lang="zh-CN" altLang="zh-CN" sz="24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第三节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 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10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35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------------- 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11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endParaRPr lang="zh-CN" altLang="zh-CN" sz="24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第四节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 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11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30-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-------------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endParaRPr lang="zh-CN" altLang="zh-CN" sz="24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                          </a:t>
            </a:r>
            <a:endParaRPr lang="en-US" altLang="zh-CN" sz="24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                    </a:t>
            </a:r>
            <a:r>
              <a:rPr lang="zh-CN" altLang="zh-CN" sz="32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下午</a:t>
            </a:r>
            <a:endParaRPr lang="zh-CN" altLang="zh-CN" sz="3200" b="1" dirty="0" smtClean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 algn="l">
              <a:lnSpc>
                <a:spcPts val="3600"/>
              </a:lnSpc>
            </a:pPr>
            <a:r>
              <a:rPr lang="zh-CN" altLang="en-US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第五节          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25-----------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-2</a:t>
            </a:r>
            <a:r>
              <a:rPr lang="zh-CN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05</a:t>
            </a:r>
            <a:endParaRPr lang="zh-CN" altLang="zh-CN" sz="2400" b="1" dirty="0" smtClean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zh-CN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第六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节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 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-----------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--3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00</a:t>
            </a:r>
            <a:endParaRPr lang="zh-CN" altLang="zh-CN" sz="24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大课间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       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  3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00-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--------------3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40</a:t>
            </a:r>
            <a:endParaRPr lang="zh-CN" altLang="zh-CN" sz="24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第七节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 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3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40-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--------------4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</a:t>
            </a:r>
            <a:endParaRPr lang="zh-CN" altLang="zh-CN" sz="24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课后服务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4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30-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---------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-----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endParaRPr lang="zh-CN" altLang="zh-CN" sz="24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44000" r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08720" y="1691680"/>
            <a:ext cx="2040890" cy="9220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          </a:t>
            </a:r>
            <a:endParaRPr lang="zh-CN" altLang="zh-CN" sz="24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8680" y="971600"/>
            <a:ext cx="592982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zh-CN" sz="3200" b="1" dirty="0"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南北口雅爱中心小学作息</a:t>
            </a:r>
            <a:r>
              <a:rPr lang="zh-CN" altLang="zh-CN" sz="3200" b="1" dirty="0" smtClean="0"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时间表</a:t>
            </a:r>
            <a:endParaRPr lang="zh-CN" altLang="en-US" sz="3200" b="1" cap="none" spc="0" dirty="0">
              <a:ln w="1905"/>
              <a:solidFill>
                <a:srgbClr val="C0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4704" y="1403648"/>
            <a:ext cx="4998720" cy="64623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zh-CN" alt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           </a:t>
            </a:r>
            <a:r>
              <a:rPr lang="zh-CN" altLang="zh-CN" sz="32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上午</a:t>
            </a:r>
            <a:endParaRPr lang="zh-CN" altLang="zh-CN" sz="32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zh-CN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预备——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endParaRPr lang="zh-CN" altLang="zh-CN" sz="24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第一节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--------------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-9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00</a:t>
            </a:r>
            <a:endParaRPr lang="zh-CN" altLang="zh-CN" sz="24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第二节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-------------- 9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55</a:t>
            </a:r>
            <a:endParaRPr lang="zh-CN" altLang="zh-CN" sz="24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大课间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9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55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------------- 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35</a:t>
            </a:r>
            <a:endParaRPr lang="zh-CN" altLang="zh-CN" sz="24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第三节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 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10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35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------------- 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11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endParaRPr lang="zh-CN" altLang="zh-CN" sz="24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第四节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 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11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30-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-------------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endParaRPr lang="zh-CN" altLang="zh-CN" sz="24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                          </a:t>
            </a:r>
            <a:r>
              <a:rPr lang="zh-CN" altLang="zh-CN" sz="32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下午</a:t>
            </a:r>
            <a:endParaRPr lang="zh-CN" altLang="zh-CN" sz="3200" b="1" dirty="0" smtClean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 algn="l">
              <a:lnSpc>
                <a:spcPts val="3600"/>
              </a:lnSpc>
            </a:pPr>
            <a:r>
              <a:rPr lang="zh-CN" altLang="en-US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第五节          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25-----------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-2</a:t>
            </a:r>
            <a:r>
              <a:rPr lang="zh-CN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05</a:t>
            </a:r>
            <a:endParaRPr lang="zh-CN" altLang="zh-CN" sz="2400" b="1" dirty="0" smtClean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zh-CN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第六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节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 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-----------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--3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00</a:t>
            </a:r>
            <a:endParaRPr lang="zh-CN" altLang="zh-CN" sz="24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大课间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       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  3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00-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--------------3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40</a:t>
            </a:r>
            <a:endParaRPr lang="zh-CN" altLang="zh-CN" sz="24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第七节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 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3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40-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--------------4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</a:t>
            </a:r>
            <a:endParaRPr lang="zh-CN" altLang="zh-CN" sz="24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l">
              <a:lnSpc>
                <a:spcPts val="3600"/>
              </a:lnSpc>
            </a:pP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课后服务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4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30-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---------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-----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en-US" altLang="zh-CN" sz="24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endParaRPr lang="zh-CN" altLang="zh-CN" sz="24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873</Words>
  <Application>WPS 演示</Application>
  <PresentationFormat>全屏显示(4:3)</PresentationFormat>
  <Paragraphs>35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Arial</vt:lpstr>
      <vt:lpstr>宋体</vt:lpstr>
      <vt:lpstr>Wingdings</vt:lpstr>
      <vt:lpstr>华文行楷</vt:lpstr>
      <vt:lpstr>华文新魏</vt:lpstr>
      <vt:lpstr>微软雅黑</vt:lpstr>
      <vt:lpstr>Arial Unicode MS</vt:lpstr>
      <vt:lpstr>Calibri</vt:lpstr>
      <vt:lpstr>Office 主题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1</dc:creator>
  <cp:lastModifiedBy>莫情忧</cp:lastModifiedBy>
  <cp:revision>9</cp:revision>
  <dcterms:created xsi:type="dcterms:W3CDTF">2019-04-26T05:04:00Z</dcterms:created>
  <dcterms:modified xsi:type="dcterms:W3CDTF">2021-10-22T03:13:36Z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93C2343CF0394692AF4312149CB24E5A</vt:lpwstr>
  </property>
  <property fmtid="{D5CDD505-2E9C-101B-9397-08002B2CF9AE}" pid="3" name="KSOProductBuildVer">
    <vt:lpwstr>2052-11.1.0.11045</vt:lpwstr>
  </property>
</Properties>
</file>