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256" r:id="rId3"/>
    <p:sldId id="364" r:id="rId4"/>
    <p:sldId id="439" r:id="rId5"/>
    <p:sldId id="440" r:id="rId6"/>
    <p:sldId id="441" r:id="rId7"/>
    <p:sldId id="442" r:id="rId8"/>
    <p:sldId id="367" r:id="rId9"/>
    <p:sldId id="368" r:id="rId10"/>
    <p:sldId id="369" r:id="rId11"/>
    <p:sldId id="443" r:id="rId12"/>
    <p:sldId id="444" r:id="rId13"/>
    <p:sldId id="488" r:id="rId14"/>
    <p:sldId id="318" r:id="rId15"/>
    <p:sldId id="446" r:id="rId16"/>
    <p:sldId id="447" r:id="rId18"/>
    <p:sldId id="448" r:id="rId19"/>
    <p:sldId id="449" r:id="rId20"/>
    <p:sldId id="450" r:id="rId21"/>
    <p:sldId id="451" r:id="rId22"/>
    <p:sldId id="452" r:id="rId23"/>
    <p:sldId id="453" r:id="rId24"/>
    <p:sldId id="454" r:id="rId25"/>
    <p:sldId id="455" r:id="rId26"/>
    <p:sldId id="456" r:id="rId27"/>
    <p:sldId id="457" r:id="rId28"/>
    <p:sldId id="458" r:id="rId29"/>
    <p:sldId id="459" r:id="rId30"/>
    <p:sldId id="319" r:id="rId31"/>
    <p:sldId id="320" r:id="rId32"/>
    <p:sldId id="321" r:id="rId33"/>
    <p:sldId id="322" r:id="rId34"/>
    <p:sldId id="323" r:id="rId35"/>
    <p:sldId id="324" r:id="rId36"/>
    <p:sldId id="325" r:id="rId37"/>
    <p:sldId id="326" r:id="rId38"/>
    <p:sldId id="327" r:id="rId39"/>
    <p:sldId id="328" r:id="rId40"/>
    <p:sldId id="329" r:id="rId41"/>
    <p:sldId id="460" r:id="rId4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354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5" Type="http://schemas.openxmlformats.org/officeDocument/2006/relationships/tableStyles" Target="tableStyles.xml"/><Relationship Id="rId44" Type="http://schemas.openxmlformats.org/officeDocument/2006/relationships/viewProps" Target="viewProps.xml"/><Relationship Id="rId43" Type="http://schemas.openxmlformats.org/officeDocument/2006/relationships/presProps" Target="presProps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slide" Target="slides/slide2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DD2960-9A29-4ABA-9431-EAA5A67E8C0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8D95EB-C046-411D-B791-B2E8BFCC4B2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8D95EB-C046-411D-B791-B2E8BFCC4B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877DA-D5EA-43C0-BF2D-CF415F00BD1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48D09-BB05-40E7-9F1A-A6F567F1046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877DA-D5EA-43C0-BF2D-CF415F00BD1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48D09-BB05-40E7-9F1A-A6F567F1046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877DA-D5EA-43C0-BF2D-CF415F00BD1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48D09-BB05-40E7-9F1A-A6F567F1046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877DA-D5EA-43C0-BF2D-CF415F00BD1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48D09-BB05-40E7-9F1A-A6F567F1046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877DA-D5EA-43C0-BF2D-CF415F00BD1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48D09-BB05-40E7-9F1A-A6F567F1046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877DA-D5EA-43C0-BF2D-CF415F00BD1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48D09-BB05-40E7-9F1A-A6F567F1046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877DA-D5EA-43C0-BF2D-CF415F00BD19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48D09-BB05-40E7-9F1A-A6F567F1046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877DA-D5EA-43C0-BF2D-CF415F00BD1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48D09-BB05-40E7-9F1A-A6F567F1046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877DA-D5EA-43C0-BF2D-CF415F00BD19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48D09-BB05-40E7-9F1A-A6F567F1046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877DA-D5EA-43C0-BF2D-CF415F00BD1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48D09-BB05-40E7-9F1A-A6F567F1046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877DA-D5EA-43C0-BF2D-CF415F00BD1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48D09-BB05-40E7-9F1A-A6F567F1046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A877DA-D5EA-43C0-BF2D-CF415F00BD1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548D09-BB05-40E7-9F1A-A6F567F1046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.png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F:\照片\学校外景\校门口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52188" cy="6858000"/>
          </a:xfrm>
          <a:prstGeom prst="rect">
            <a:avLst/>
          </a:prstGeom>
          <a:noFill/>
        </p:spPr>
      </p:pic>
      <p:sp>
        <p:nvSpPr>
          <p:cNvPr id="6" name="矩形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4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6" name="Picture 2" descr="D:\feiq\梁洪顺(F8BC12A272B9)\2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3175" r="11534" b="-515"/>
          <a:stretch>
            <a:fillRect/>
          </a:stretch>
        </p:blipFill>
        <p:spPr bwMode="auto">
          <a:xfrm>
            <a:off x="0" y="0"/>
            <a:ext cx="2124816" cy="2071678"/>
          </a:xfrm>
          <a:prstGeom prst="rect">
            <a:avLst/>
          </a:prstGeom>
          <a:noFill/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98267" y="202279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altLang="zh-CN" sz="8000" b="1" dirty="0" smtClean="0">
                <a:solidFill>
                  <a:srgbClr val="FF0000"/>
                </a:solidFill>
              </a:rPr>
              <a:t>2020-2021</a:t>
            </a:r>
            <a:r>
              <a:rPr lang="zh-CN" altLang="en-US" sz="8000" b="1" dirty="0" smtClean="0">
                <a:solidFill>
                  <a:srgbClr val="FF0000"/>
                </a:solidFill>
              </a:rPr>
              <a:t>学年度第二学期</a:t>
            </a:r>
            <a:br>
              <a:rPr lang="zh-CN" altLang="en-US" sz="8000" b="1" dirty="0" smtClean="0">
                <a:solidFill>
                  <a:srgbClr val="FF0000"/>
                </a:solidFill>
              </a:rPr>
            </a:br>
            <a:r>
              <a:rPr lang="zh-CN" altLang="en-US" sz="8000" b="1" dirty="0" smtClean="0">
                <a:solidFill>
                  <a:srgbClr val="FF0000"/>
                </a:solidFill>
              </a:rPr>
              <a:t>学前教育</a:t>
            </a:r>
            <a:br>
              <a:rPr lang="en-US" altLang="zh-CN" sz="8000" dirty="0" smtClean="0">
                <a:solidFill>
                  <a:srgbClr val="FF0000"/>
                </a:solidFill>
              </a:rPr>
            </a:br>
            <a:br>
              <a:rPr lang="zh-CN" altLang="en-US" sz="27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b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3030" y="5568315"/>
            <a:ext cx="4287520" cy="1752600"/>
          </a:xfrm>
        </p:spPr>
        <p:txBody>
          <a:bodyPr/>
          <a:lstStyle/>
          <a:p>
            <a:pPr algn="l"/>
            <a:r>
              <a:rPr lang="en-US" altLang="zh-CN" b="1" dirty="0">
                <a:solidFill>
                  <a:srgbClr val="FF0000"/>
                </a:solidFill>
              </a:rPr>
              <a:t>   </a:t>
            </a:r>
            <a:r>
              <a:rPr lang="zh-CN" altLang="zh-CN" b="1" dirty="0">
                <a:solidFill>
                  <a:srgbClr val="FF0000"/>
                </a:solidFill>
              </a:rPr>
              <a:t>西青区富力中学</a:t>
            </a:r>
            <a:endParaRPr lang="zh-CN" altLang="zh-CN" b="1" dirty="0">
              <a:solidFill>
                <a:srgbClr val="FF0000"/>
              </a:solidFill>
            </a:endParaRPr>
          </a:p>
          <a:p>
            <a:pPr algn="l"/>
            <a:r>
              <a:rPr lang="zh-CN" altLang="zh-CN" b="1" dirty="0">
                <a:solidFill>
                  <a:srgbClr val="FF0000"/>
                </a:solidFill>
              </a:rPr>
              <a:t>          八年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en-US" b="1" dirty="0">
                <a:solidFill>
                  <a:srgbClr val="FF0000"/>
                </a:solidFill>
              </a:rPr>
              <a:t>班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42" r="5584" b="4722"/>
          <a:stretch>
            <a:fillRect/>
          </a:stretch>
        </p:blipFill>
        <p:spPr>
          <a:xfrm rot="5400000">
            <a:off x="2282283" y="3184985"/>
            <a:ext cx="473408" cy="5238000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42" t="21882" r="5584" b="4722"/>
          <a:stretch>
            <a:fillRect/>
          </a:stretch>
        </p:blipFill>
        <p:spPr>
          <a:xfrm rot="5400000">
            <a:off x="6810005" y="3786477"/>
            <a:ext cx="473408" cy="4035016"/>
          </a:xfrm>
          <a:custGeom>
            <a:avLst/>
            <a:gdLst>
              <a:gd name="connsiteX0" fmla="*/ 0 w 631211"/>
              <a:gd name="connsiteY0" fmla="*/ 5380021 h 5380021"/>
              <a:gd name="connsiteX1" fmla="*/ 0 w 631211"/>
              <a:gd name="connsiteY1" fmla="*/ 0 h 5380021"/>
              <a:gd name="connsiteX2" fmla="*/ 631211 w 631211"/>
              <a:gd name="connsiteY2" fmla="*/ 0 h 5380021"/>
              <a:gd name="connsiteX3" fmla="*/ 631211 w 631211"/>
              <a:gd name="connsiteY3" fmla="*/ 5380021 h 5380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1211" h="5380021">
                <a:moveTo>
                  <a:pt x="0" y="5380021"/>
                </a:moveTo>
                <a:lnTo>
                  <a:pt x="0" y="0"/>
                </a:lnTo>
                <a:lnTo>
                  <a:pt x="631211" y="0"/>
                </a:lnTo>
                <a:lnTo>
                  <a:pt x="631211" y="5380021"/>
                </a:lnTo>
                <a:close/>
              </a:path>
            </a:pathLst>
          </a:cu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42" r="5584" b="4722"/>
          <a:stretch>
            <a:fillRect/>
          </a:stretch>
        </p:blipFill>
        <p:spPr>
          <a:xfrm rot="5400000">
            <a:off x="2382296" y="-1593894"/>
            <a:ext cx="473408" cy="5238000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42" t="21882" r="5584" b="4722"/>
          <a:stretch>
            <a:fillRect/>
          </a:stretch>
        </p:blipFill>
        <p:spPr>
          <a:xfrm rot="5400000">
            <a:off x="6910018" y="-992401"/>
            <a:ext cx="473408" cy="4035016"/>
          </a:xfrm>
          <a:custGeom>
            <a:avLst/>
            <a:gdLst>
              <a:gd name="connsiteX0" fmla="*/ 0 w 631211"/>
              <a:gd name="connsiteY0" fmla="*/ 5380021 h 5380021"/>
              <a:gd name="connsiteX1" fmla="*/ 0 w 631211"/>
              <a:gd name="connsiteY1" fmla="*/ 0 h 5380021"/>
              <a:gd name="connsiteX2" fmla="*/ 631211 w 631211"/>
              <a:gd name="connsiteY2" fmla="*/ 0 h 5380021"/>
              <a:gd name="connsiteX3" fmla="*/ 631211 w 631211"/>
              <a:gd name="connsiteY3" fmla="*/ 5380021 h 5380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1211" h="5380021">
                <a:moveTo>
                  <a:pt x="0" y="5380021"/>
                </a:moveTo>
                <a:lnTo>
                  <a:pt x="0" y="0"/>
                </a:lnTo>
                <a:lnTo>
                  <a:pt x="631211" y="0"/>
                </a:lnTo>
                <a:lnTo>
                  <a:pt x="631211" y="5380021"/>
                </a:lnTo>
                <a:close/>
              </a:path>
            </a:pathLst>
          </a:cu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42" r="5584" b="4722"/>
          <a:stretch>
            <a:fillRect/>
          </a:stretch>
        </p:blipFill>
        <p:spPr>
          <a:xfrm>
            <a:off x="8701088" y="788402"/>
            <a:ext cx="473408" cy="523800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42" r="5584" b="4722"/>
          <a:stretch>
            <a:fillRect/>
          </a:stretch>
        </p:blipFill>
        <p:spPr>
          <a:xfrm>
            <a:off x="-100012" y="788402"/>
            <a:ext cx="473408" cy="5238000"/>
          </a:xfrm>
          <a:prstGeom prst="rect">
            <a:avLst/>
          </a:prstGeom>
        </p:spPr>
      </p:pic>
      <p:sp>
        <p:nvSpPr>
          <p:cNvPr id="31" name="文本框 30"/>
          <p:cNvSpPr txBox="1"/>
          <p:nvPr/>
        </p:nvSpPr>
        <p:spPr>
          <a:xfrm>
            <a:off x="419100" y="1118076"/>
            <a:ext cx="8305324" cy="48234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en-US" altLang="zh-CN" sz="24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   </a:t>
            </a:r>
            <a:r>
              <a:rPr lang="en-US" altLang="zh-CN" sz="30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  </a:t>
            </a:r>
            <a:r>
              <a:rPr lang="zh-CN" altLang="en-US" sz="30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午餐</a:t>
            </a:r>
            <a:endParaRPr sz="2400" b="1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entury Gothic" panose="020B0502020202020204" pitchFamily="34" charset="0"/>
            </a:endParaRPr>
          </a:p>
          <a:p>
            <a:pPr algn="l" fontAlgn="auto">
              <a:lnSpc>
                <a:spcPct val="150000"/>
              </a:lnSpc>
            </a:pPr>
            <a:r>
              <a:rPr lang="zh-CN" sz="21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（</a:t>
            </a:r>
            <a:r>
              <a:rPr lang="en-US" altLang="zh-CN" sz="21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1</a:t>
            </a:r>
            <a:r>
              <a:rPr lang="zh-CN" altLang="en-US" sz="21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）测体温</a:t>
            </a:r>
            <a:endParaRPr lang="zh-CN" altLang="en-US" sz="2100" b="1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entury Gothic" panose="020B0502020202020204" pitchFamily="34" charset="0"/>
            </a:endParaRPr>
          </a:p>
          <a:p>
            <a:pPr algn="l" fontAlgn="auto">
              <a:lnSpc>
                <a:spcPct val="150000"/>
              </a:lnSpc>
            </a:pPr>
            <a:r>
              <a:rPr lang="zh-CN" altLang="en-US" sz="21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（</a:t>
            </a:r>
            <a:r>
              <a:rPr lang="en-US" altLang="zh-CN" sz="21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2</a:t>
            </a:r>
            <a:r>
              <a:rPr lang="zh-CN" altLang="en-US" sz="21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）洗手：</a:t>
            </a:r>
            <a:r>
              <a:rPr lang="en-US" altLang="zh-CN" sz="21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2-3</a:t>
            </a:r>
            <a:r>
              <a:rPr lang="zh-CN" altLang="en-US" sz="21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男和女；后门出，靠右走，洗手</a:t>
            </a:r>
            <a:r>
              <a:rPr lang="zh-CN" altLang="en-US" sz="21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  <a:sym typeface="+mn-ea"/>
              </a:rPr>
              <a:t>水流时间20秒以上。</a:t>
            </a:r>
            <a:endParaRPr lang="zh-CN" altLang="en-US" sz="2100" b="1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entury Gothic" panose="020B0502020202020204" pitchFamily="34" charset="0"/>
              <a:sym typeface="+mn-ea"/>
            </a:endParaRPr>
          </a:p>
          <a:p>
            <a:pPr algn="l" fontAlgn="auto">
              <a:lnSpc>
                <a:spcPct val="150000"/>
              </a:lnSpc>
            </a:pPr>
            <a:r>
              <a:rPr lang="zh-CN" altLang="en-US" sz="21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  <a:sym typeface="+mn-ea"/>
              </a:rPr>
              <a:t>（</a:t>
            </a:r>
            <a:r>
              <a:rPr lang="en-US" altLang="zh-CN" sz="21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  <a:sym typeface="+mn-ea"/>
              </a:rPr>
              <a:t>3</a:t>
            </a:r>
            <a:r>
              <a:rPr lang="zh-CN" altLang="en-US" sz="21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  <a:sym typeface="+mn-ea"/>
              </a:rPr>
              <a:t>）洗完手，前门进教室取餐，回座位，不许自己取餐！！！</a:t>
            </a:r>
            <a:r>
              <a:rPr lang="zh-CN" altLang="en-US" sz="21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 </a:t>
            </a:r>
            <a:endParaRPr sz="2100" b="1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entury Gothic" panose="020B0502020202020204" pitchFamily="34" charset="0"/>
            </a:endParaRPr>
          </a:p>
          <a:p>
            <a:pPr algn="l" fontAlgn="auto">
              <a:lnSpc>
                <a:spcPct val="150000"/>
              </a:lnSpc>
            </a:pPr>
            <a:r>
              <a:rPr lang="zh-CN" sz="21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（</a:t>
            </a:r>
            <a:r>
              <a:rPr lang="en-US" altLang="zh-CN" sz="21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4</a:t>
            </a:r>
            <a:r>
              <a:rPr lang="zh-CN" altLang="en-US" sz="21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）全体同学聚餐回座后，听老师指令，统一就餐。</a:t>
            </a:r>
            <a:endParaRPr lang="zh-CN" altLang="en-US" sz="2100" b="1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entury Gothic" panose="020B0502020202020204" pitchFamily="34" charset="0"/>
            </a:endParaRPr>
          </a:p>
          <a:p>
            <a:pPr algn="l" fontAlgn="auto">
              <a:lnSpc>
                <a:spcPct val="150000"/>
              </a:lnSpc>
            </a:pPr>
            <a:r>
              <a:rPr lang="zh-CN" altLang="en-US" sz="21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（</a:t>
            </a:r>
            <a:r>
              <a:rPr lang="en-US" altLang="zh-CN" sz="21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5</a:t>
            </a:r>
            <a:r>
              <a:rPr lang="zh-CN" altLang="en-US" sz="21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）全部就餐完毕，</a:t>
            </a:r>
            <a:r>
              <a:rPr lang="en-US" altLang="zh-CN" sz="21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“S”</a:t>
            </a:r>
            <a:r>
              <a:rPr lang="zh-CN" altLang="en-US" sz="21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形顺序，前门出，后门进，</a:t>
            </a:r>
            <a:r>
              <a:rPr lang="zh-CN" altLang="en-US" sz="21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  <a:sym typeface="+mn-ea"/>
              </a:rPr>
              <a:t>用自备的酒精湿巾做好清洁</a:t>
            </a:r>
            <a:r>
              <a:rPr lang="zh-CN" altLang="en-US" sz="21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。</a:t>
            </a:r>
            <a:endParaRPr lang="zh-CN" altLang="en-US" sz="2100" b="1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entury Gothic" panose="020B0502020202020204" pitchFamily="34" charset="0"/>
            </a:endParaRPr>
          </a:p>
          <a:p>
            <a:pPr algn="l" fontAlgn="auto">
              <a:lnSpc>
                <a:spcPct val="150000"/>
              </a:lnSpc>
            </a:pPr>
            <a:r>
              <a:rPr lang="zh-CN" altLang="en-US" sz="21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     </a:t>
            </a:r>
            <a:r>
              <a:rPr lang="zh-CN" altLang="en-US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剩饭菜：筷子和剩饭分别倒入小桶；饭盒叠放放入大桶。</a:t>
            </a:r>
            <a:endParaRPr lang="zh-CN" altLang="en-US" sz="24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 algn="l" fontAlgn="auto">
              <a:lnSpc>
                <a:spcPct val="150000"/>
              </a:lnSpc>
            </a:pPr>
            <a:r>
              <a:rPr lang="zh-CN" altLang="en-US" sz="21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  <a:sym typeface="+mn-ea"/>
              </a:rPr>
              <a:t>（6）饭后才允许打水，听老师指挥！</a:t>
            </a:r>
            <a:endParaRPr lang="zh-CN" altLang="en-US" sz="2100" b="1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entury Gothic" panose="020B0502020202020204" pitchFamily="34" charset="0"/>
            </a:endParaRPr>
          </a:p>
          <a:p>
            <a:pPr algn="l"/>
            <a:endParaRPr lang="zh-CN" altLang="en-US" sz="2100" b="1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42" r="5584" b="4722"/>
          <a:stretch>
            <a:fillRect/>
          </a:stretch>
        </p:blipFill>
        <p:spPr>
          <a:xfrm rot="5400000">
            <a:off x="2282283" y="3184985"/>
            <a:ext cx="473408" cy="5238000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42" t="21882" r="5584" b="4722"/>
          <a:stretch>
            <a:fillRect/>
          </a:stretch>
        </p:blipFill>
        <p:spPr>
          <a:xfrm rot="5400000">
            <a:off x="6810005" y="3786477"/>
            <a:ext cx="473408" cy="4035016"/>
          </a:xfrm>
          <a:custGeom>
            <a:avLst/>
            <a:gdLst>
              <a:gd name="connsiteX0" fmla="*/ 0 w 631211"/>
              <a:gd name="connsiteY0" fmla="*/ 5380021 h 5380021"/>
              <a:gd name="connsiteX1" fmla="*/ 0 w 631211"/>
              <a:gd name="connsiteY1" fmla="*/ 0 h 5380021"/>
              <a:gd name="connsiteX2" fmla="*/ 631211 w 631211"/>
              <a:gd name="connsiteY2" fmla="*/ 0 h 5380021"/>
              <a:gd name="connsiteX3" fmla="*/ 631211 w 631211"/>
              <a:gd name="connsiteY3" fmla="*/ 5380021 h 5380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1211" h="5380021">
                <a:moveTo>
                  <a:pt x="0" y="5380021"/>
                </a:moveTo>
                <a:lnTo>
                  <a:pt x="0" y="0"/>
                </a:lnTo>
                <a:lnTo>
                  <a:pt x="631211" y="0"/>
                </a:lnTo>
                <a:lnTo>
                  <a:pt x="631211" y="5380021"/>
                </a:lnTo>
                <a:close/>
              </a:path>
            </a:pathLst>
          </a:cu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42" r="5584" b="4722"/>
          <a:stretch>
            <a:fillRect/>
          </a:stretch>
        </p:blipFill>
        <p:spPr>
          <a:xfrm rot="5400000">
            <a:off x="2382296" y="-1593894"/>
            <a:ext cx="473408" cy="5238000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42" t="21882" r="5584" b="4722"/>
          <a:stretch>
            <a:fillRect/>
          </a:stretch>
        </p:blipFill>
        <p:spPr>
          <a:xfrm rot="5400000">
            <a:off x="6910018" y="-992401"/>
            <a:ext cx="473408" cy="4035016"/>
          </a:xfrm>
          <a:custGeom>
            <a:avLst/>
            <a:gdLst>
              <a:gd name="connsiteX0" fmla="*/ 0 w 631211"/>
              <a:gd name="connsiteY0" fmla="*/ 5380021 h 5380021"/>
              <a:gd name="connsiteX1" fmla="*/ 0 w 631211"/>
              <a:gd name="connsiteY1" fmla="*/ 0 h 5380021"/>
              <a:gd name="connsiteX2" fmla="*/ 631211 w 631211"/>
              <a:gd name="connsiteY2" fmla="*/ 0 h 5380021"/>
              <a:gd name="connsiteX3" fmla="*/ 631211 w 631211"/>
              <a:gd name="connsiteY3" fmla="*/ 5380021 h 5380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1211" h="5380021">
                <a:moveTo>
                  <a:pt x="0" y="5380021"/>
                </a:moveTo>
                <a:lnTo>
                  <a:pt x="0" y="0"/>
                </a:lnTo>
                <a:lnTo>
                  <a:pt x="631211" y="0"/>
                </a:lnTo>
                <a:lnTo>
                  <a:pt x="631211" y="5380021"/>
                </a:lnTo>
                <a:close/>
              </a:path>
            </a:pathLst>
          </a:cu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42" r="5584" b="4722"/>
          <a:stretch>
            <a:fillRect/>
          </a:stretch>
        </p:blipFill>
        <p:spPr>
          <a:xfrm>
            <a:off x="8701088" y="788402"/>
            <a:ext cx="473408" cy="523800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42" r="5584" b="4722"/>
          <a:stretch>
            <a:fillRect/>
          </a:stretch>
        </p:blipFill>
        <p:spPr>
          <a:xfrm>
            <a:off x="-100012" y="788402"/>
            <a:ext cx="473408" cy="5238000"/>
          </a:xfrm>
          <a:prstGeom prst="rect">
            <a:avLst/>
          </a:prstGeom>
        </p:spPr>
      </p:pic>
      <p:sp>
        <p:nvSpPr>
          <p:cNvPr id="31" name="文本框 30"/>
          <p:cNvSpPr txBox="1"/>
          <p:nvPr/>
        </p:nvSpPr>
        <p:spPr>
          <a:xfrm>
            <a:off x="419100" y="1261586"/>
            <a:ext cx="8305324" cy="481838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en-US" altLang="zh-CN" sz="24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   </a:t>
            </a:r>
            <a:r>
              <a:rPr lang="en-US" altLang="zh-CN" sz="30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  </a:t>
            </a:r>
            <a:r>
              <a:rPr lang="zh-CN" altLang="en-US" sz="30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下午上课及放学</a:t>
            </a:r>
            <a:endParaRPr sz="2400" b="1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entury Gothic" panose="020B0502020202020204" pitchFamily="34" charset="0"/>
            </a:endParaRPr>
          </a:p>
          <a:p>
            <a:pPr algn="l" fontAlgn="auto">
              <a:lnSpc>
                <a:spcPct val="150000"/>
              </a:lnSpc>
            </a:pPr>
            <a:r>
              <a:rPr lang="zh-CN" sz="21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  <a:sym typeface="+mn-ea"/>
              </a:rPr>
              <a:t>（</a:t>
            </a:r>
            <a:r>
              <a:rPr lang="en-US" altLang="zh-CN" sz="21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  <a:sym typeface="+mn-ea"/>
              </a:rPr>
              <a:t>1</a:t>
            </a:r>
            <a:r>
              <a:rPr lang="zh-CN" altLang="en-US" sz="21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  <a:sym typeface="+mn-ea"/>
              </a:rPr>
              <a:t>）下午上课</a:t>
            </a:r>
            <a:r>
              <a:rPr sz="21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  <a:sym typeface="+mn-ea"/>
              </a:rPr>
              <a:t>时间：</a:t>
            </a:r>
            <a:r>
              <a:rPr lang="en-US" sz="21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  <a:sym typeface="+mn-ea"/>
              </a:rPr>
              <a:t>13</a:t>
            </a:r>
            <a:r>
              <a:rPr sz="21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  <a:sym typeface="+mn-ea"/>
              </a:rPr>
              <a:t>:</a:t>
            </a:r>
            <a:r>
              <a:rPr lang="en-US" sz="21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  <a:sym typeface="+mn-ea"/>
              </a:rPr>
              <a:t>0</a:t>
            </a:r>
            <a:r>
              <a:rPr sz="21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  <a:sym typeface="+mn-ea"/>
              </a:rPr>
              <a:t>0              </a:t>
            </a:r>
            <a:endParaRPr sz="2100" b="1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entury Gothic" panose="020B0502020202020204" pitchFamily="34" charset="0"/>
            </a:endParaRPr>
          </a:p>
          <a:p>
            <a:pPr algn="l" fontAlgn="auto">
              <a:lnSpc>
                <a:spcPct val="150000"/>
              </a:lnSpc>
            </a:pPr>
            <a:r>
              <a:rPr lang="zh-CN" sz="21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  <a:sym typeface="+mn-ea"/>
              </a:rPr>
              <a:t>（</a:t>
            </a:r>
            <a:r>
              <a:rPr lang="en-US" altLang="zh-CN" sz="21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  <a:sym typeface="+mn-ea"/>
              </a:rPr>
              <a:t>2</a:t>
            </a:r>
            <a:r>
              <a:rPr lang="zh-CN" altLang="en-US" sz="21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  <a:sym typeface="+mn-ea"/>
              </a:rPr>
              <a:t>）放学</a:t>
            </a:r>
            <a:r>
              <a:rPr sz="21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  <a:sym typeface="+mn-ea"/>
              </a:rPr>
              <a:t>时间：</a:t>
            </a:r>
            <a:endParaRPr sz="2100" b="1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entury Gothic" panose="020B0502020202020204" pitchFamily="34" charset="0"/>
            </a:endParaRPr>
          </a:p>
          <a:p>
            <a:pPr algn="l" fontAlgn="auto">
              <a:lnSpc>
                <a:spcPct val="150000"/>
              </a:lnSpc>
            </a:pPr>
            <a:r>
              <a:rPr lang="en-US" sz="21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  <a:sym typeface="+mn-ea"/>
              </a:rPr>
              <a:t>	</a:t>
            </a:r>
            <a:r>
              <a:rPr lang="zh-CN" altLang="en-US" sz="21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  <a:sym typeface="+mn-ea"/>
              </a:rPr>
              <a:t>周一、三、四、五：</a:t>
            </a:r>
            <a:r>
              <a:rPr lang="en-US" sz="21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  <a:sym typeface="+mn-ea"/>
              </a:rPr>
              <a:t>17</a:t>
            </a:r>
            <a:r>
              <a:rPr sz="21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  <a:sym typeface="+mn-ea"/>
              </a:rPr>
              <a:t>:</a:t>
            </a:r>
            <a:r>
              <a:rPr lang="en-US" sz="21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  <a:sym typeface="+mn-ea"/>
              </a:rPr>
              <a:t>0</a:t>
            </a:r>
            <a:r>
              <a:rPr sz="21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  <a:sym typeface="+mn-ea"/>
              </a:rPr>
              <a:t>5  </a:t>
            </a:r>
            <a:endParaRPr sz="2100" b="1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entury Gothic" panose="020B0502020202020204" pitchFamily="34" charset="0"/>
            </a:endParaRPr>
          </a:p>
          <a:p>
            <a:pPr algn="l" fontAlgn="auto">
              <a:lnSpc>
                <a:spcPct val="150000"/>
              </a:lnSpc>
            </a:pPr>
            <a:r>
              <a:rPr lang="zh-CN" altLang="en-US" sz="21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  <a:sym typeface="+mn-ea"/>
              </a:rPr>
              <a:t>     周二放学时间：</a:t>
            </a:r>
            <a:r>
              <a:rPr lang="en-US" altLang="zh-CN" sz="21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  <a:sym typeface="+mn-ea"/>
              </a:rPr>
              <a:t>15:0</a:t>
            </a:r>
            <a:r>
              <a:rPr lang="zh-CN" altLang="en-US" sz="21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  <a:sym typeface="+mn-ea"/>
              </a:rPr>
              <a:t>5</a:t>
            </a:r>
            <a:endParaRPr lang="zh-CN" altLang="en-US" sz="2100" b="1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entury Gothic" panose="020B0502020202020204" pitchFamily="34" charset="0"/>
              <a:sym typeface="+mn-ea"/>
            </a:endParaRPr>
          </a:p>
          <a:p>
            <a:pPr algn="l" fontAlgn="auto">
              <a:lnSpc>
                <a:spcPct val="150000"/>
              </a:lnSpc>
            </a:pPr>
            <a:r>
              <a:rPr lang="zh-CN" altLang="en-US" sz="21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（</a:t>
            </a:r>
            <a:r>
              <a:rPr lang="en-US" altLang="zh-CN" sz="21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3</a:t>
            </a:r>
            <a:r>
              <a:rPr lang="zh-CN" altLang="en-US" sz="21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）放学后，无需做卫生；</a:t>
            </a:r>
            <a:r>
              <a:rPr lang="en-US" altLang="zh-CN" sz="21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S</a:t>
            </a:r>
            <a:r>
              <a:rPr lang="zh-CN" altLang="en-US" sz="21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形顺序，后门出，保持间隔，靠右走</a:t>
            </a:r>
            <a:endParaRPr lang="zh-CN" altLang="en-US" sz="2100" b="1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entury Gothic" panose="020B0502020202020204" pitchFamily="34" charset="0"/>
            </a:endParaRPr>
          </a:p>
          <a:p>
            <a:pPr algn="l" fontAlgn="auto">
              <a:lnSpc>
                <a:spcPct val="150000"/>
              </a:lnSpc>
            </a:pPr>
            <a:r>
              <a:rPr lang="zh-CN" altLang="en-US" sz="21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（</a:t>
            </a:r>
            <a:r>
              <a:rPr lang="en-US" altLang="zh-CN" sz="21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4</a:t>
            </a:r>
            <a:r>
              <a:rPr lang="zh-CN" altLang="en-US" sz="21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）出教室楼后，沿白线走</a:t>
            </a:r>
            <a:endParaRPr lang="zh-CN" altLang="en-US" sz="2100" b="1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entury Gothic" panose="020B0502020202020204" pitchFamily="34" charset="0"/>
            </a:endParaRPr>
          </a:p>
          <a:p>
            <a:pPr algn="l" fontAlgn="auto">
              <a:lnSpc>
                <a:spcPct val="150000"/>
              </a:lnSpc>
            </a:pPr>
            <a:r>
              <a:rPr lang="zh-CN" altLang="en-US" sz="21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（</a:t>
            </a:r>
            <a:r>
              <a:rPr lang="en-US" altLang="zh-CN" sz="21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5</a:t>
            </a:r>
            <a:r>
              <a:rPr lang="zh-CN" altLang="en-US" sz="21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）不许在校门口停留、打逗；有老师和警察叔叔！！！！</a:t>
            </a:r>
            <a:endParaRPr lang="zh-CN" altLang="en-US" sz="2100" b="1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entury Gothic" panose="020B0502020202020204" pitchFamily="34" charset="0"/>
            </a:endParaRPr>
          </a:p>
          <a:p>
            <a:pPr algn="l" fontAlgn="auto">
              <a:lnSpc>
                <a:spcPct val="150000"/>
              </a:lnSpc>
            </a:pPr>
            <a:r>
              <a:rPr lang="zh-CN" altLang="en-US" sz="21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（</a:t>
            </a:r>
            <a:r>
              <a:rPr lang="en-US" altLang="zh-CN" sz="21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6</a:t>
            </a:r>
            <a:r>
              <a:rPr lang="zh-CN" altLang="en-US" sz="21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）</a:t>
            </a:r>
            <a:r>
              <a:rPr lang="en-US" altLang="zh-CN" sz="21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  <a:sym typeface="+mn-ea"/>
              </a:rPr>
              <a:t>保持两点一线：家---学校</a:t>
            </a:r>
            <a:endParaRPr lang="en-US" altLang="zh-CN" sz="2100" b="1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entury Gothic" panose="020B0502020202020204" pitchFamily="34" charset="0"/>
              <a:sym typeface="+mn-ea"/>
            </a:endParaRPr>
          </a:p>
          <a:p>
            <a:pPr algn="l" fontAlgn="auto">
              <a:lnSpc>
                <a:spcPct val="120000"/>
              </a:lnSpc>
            </a:pPr>
            <a:endParaRPr lang="en-US" altLang="zh-CN" sz="2100" b="1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entury Gothic" panose="020B0502020202020204" pitchFamily="34" charset="0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42" r="5584" b="4722"/>
          <a:stretch>
            <a:fillRect/>
          </a:stretch>
        </p:blipFill>
        <p:spPr>
          <a:xfrm rot="5400000">
            <a:off x="2282283" y="3184985"/>
            <a:ext cx="473408" cy="5238000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42" t="21882" r="5584" b="4722"/>
          <a:stretch>
            <a:fillRect/>
          </a:stretch>
        </p:blipFill>
        <p:spPr>
          <a:xfrm rot="5400000">
            <a:off x="6810005" y="3786477"/>
            <a:ext cx="473408" cy="4035016"/>
          </a:xfrm>
          <a:custGeom>
            <a:avLst/>
            <a:gdLst>
              <a:gd name="connsiteX0" fmla="*/ 0 w 631211"/>
              <a:gd name="connsiteY0" fmla="*/ 5380021 h 5380021"/>
              <a:gd name="connsiteX1" fmla="*/ 0 w 631211"/>
              <a:gd name="connsiteY1" fmla="*/ 0 h 5380021"/>
              <a:gd name="connsiteX2" fmla="*/ 631211 w 631211"/>
              <a:gd name="connsiteY2" fmla="*/ 0 h 5380021"/>
              <a:gd name="connsiteX3" fmla="*/ 631211 w 631211"/>
              <a:gd name="connsiteY3" fmla="*/ 5380021 h 5380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1211" h="5380021">
                <a:moveTo>
                  <a:pt x="0" y="5380021"/>
                </a:moveTo>
                <a:lnTo>
                  <a:pt x="0" y="0"/>
                </a:lnTo>
                <a:lnTo>
                  <a:pt x="631211" y="0"/>
                </a:lnTo>
                <a:lnTo>
                  <a:pt x="631211" y="5380021"/>
                </a:lnTo>
                <a:close/>
              </a:path>
            </a:pathLst>
          </a:cu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42" r="5584" b="4722"/>
          <a:stretch>
            <a:fillRect/>
          </a:stretch>
        </p:blipFill>
        <p:spPr>
          <a:xfrm rot="5400000">
            <a:off x="2382296" y="-1593894"/>
            <a:ext cx="473408" cy="5238000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42" t="21882" r="5584" b="4722"/>
          <a:stretch>
            <a:fillRect/>
          </a:stretch>
        </p:blipFill>
        <p:spPr>
          <a:xfrm rot="5400000">
            <a:off x="6910018" y="-992401"/>
            <a:ext cx="473408" cy="4035016"/>
          </a:xfrm>
          <a:custGeom>
            <a:avLst/>
            <a:gdLst>
              <a:gd name="connsiteX0" fmla="*/ 0 w 631211"/>
              <a:gd name="connsiteY0" fmla="*/ 5380021 h 5380021"/>
              <a:gd name="connsiteX1" fmla="*/ 0 w 631211"/>
              <a:gd name="connsiteY1" fmla="*/ 0 h 5380021"/>
              <a:gd name="connsiteX2" fmla="*/ 631211 w 631211"/>
              <a:gd name="connsiteY2" fmla="*/ 0 h 5380021"/>
              <a:gd name="connsiteX3" fmla="*/ 631211 w 631211"/>
              <a:gd name="connsiteY3" fmla="*/ 5380021 h 5380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1211" h="5380021">
                <a:moveTo>
                  <a:pt x="0" y="5380021"/>
                </a:moveTo>
                <a:lnTo>
                  <a:pt x="0" y="0"/>
                </a:lnTo>
                <a:lnTo>
                  <a:pt x="631211" y="0"/>
                </a:lnTo>
                <a:lnTo>
                  <a:pt x="631211" y="5380021"/>
                </a:lnTo>
                <a:close/>
              </a:path>
            </a:pathLst>
          </a:cu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42" r="5584" b="4722"/>
          <a:stretch>
            <a:fillRect/>
          </a:stretch>
        </p:blipFill>
        <p:spPr>
          <a:xfrm>
            <a:off x="8701088" y="788402"/>
            <a:ext cx="473408" cy="523800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42" r="5584" b="4722"/>
          <a:stretch>
            <a:fillRect/>
          </a:stretch>
        </p:blipFill>
        <p:spPr>
          <a:xfrm>
            <a:off x="-100012" y="788402"/>
            <a:ext cx="473408" cy="5238000"/>
          </a:xfrm>
          <a:prstGeom prst="rect">
            <a:avLst/>
          </a:prstGeom>
        </p:spPr>
      </p:pic>
      <p:sp>
        <p:nvSpPr>
          <p:cNvPr id="31" name="文本框 30"/>
          <p:cNvSpPr txBox="1"/>
          <p:nvPr/>
        </p:nvSpPr>
        <p:spPr>
          <a:xfrm>
            <a:off x="419100" y="1261586"/>
            <a:ext cx="8305324" cy="13271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zh-CN" altLang="en-US" sz="30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手机要求</a:t>
            </a:r>
            <a:endParaRPr sz="2400" b="1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entury Gothic" panose="020B0502020202020204" pitchFamily="34" charset="0"/>
            </a:endParaRPr>
          </a:p>
          <a:p>
            <a:pPr algn="l" fontAlgn="auto">
              <a:lnSpc>
                <a:spcPct val="120000"/>
              </a:lnSpc>
            </a:pPr>
            <a:r>
              <a:rPr lang="zh-CN" altLang="en-US" sz="21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  <a:sym typeface="+mn-ea"/>
              </a:rPr>
              <a:t>无特殊情况，学生不准带手机上学，如有特殊情况向老师提出申请，经老师和家长同意后带来，放在老师处保管。</a:t>
            </a:r>
            <a:endParaRPr lang="zh-CN" altLang="en-US" sz="2100" b="1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entury Gothic" panose="020B0502020202020204" pitchFamily="34" charset="0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37845" y="3150076"/>
            <a:ext cx="8305324" cy="13271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pPr algn="ctr"/>
            <a:r>
              <a:rPr lang="zh-CN" altLang="en-US" sz="30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上课</a:t>
            </a:r>
            <a:r>
              <a:rPr lang="zh-CN" altLang="en-US" sz="30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要求</a:t>
            </a:r>
            <a:endParaRPr sz="2400" b="1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entury Gothic" panose="020B0502020202020204" pitchFamily="34" charset="0"/>
            </a:endParaRPr>
          </a:p>
          <a:p>
            <a:pPr algn="l" fontAlgn="auto">
              <a:lnSpc>
                <a:spcPct val="120000"/>
              </a:lnSpc>
            </a:pPr>
            <a:r>
              <a:rPr lang="zh-CN" altLang="en-US" sz="21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  <a:sym typeface="+mn-ea"/>
              </a:rPr>
              <a:t>不允许学生趴着上课，如果身体不舒服去看病，并回家休息，身体好了再来上课。</a:t>
            </a:r>
            <a:endParaRPr lang="zh-CN" altLang="en-US" sz="2100" b="1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entury Gothic" panose="020B0502020202020204" pitchFamily="34" charset="0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b="1" dirty="0">
                <a:solidFill>
                  <a:srgbClr val="FF0000"/>
                </a:solidFill>
              </a:rPr>
              <a:t>富力中学一训三风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一训三风</a:t>
            </a:r>
            <a:endParaRPr lang="en-US" altLang="zh-CN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zh-CN" altLang="en-US" dirty="0" smtClean="0"/>
              <a:t>     校训</a:t>
            </a:r>
            <a:r>
              <a:rPr lang="en-US" altLang="zh-CN" dirty="0"/>
              <a:t>——</a:t>
            </a:r>
            <a:r>
              <a:rPr lang="zh-CN" altLang="en-US" dirty="0"/>
              <a:t>自信勤勉、坚韧自立 </a:t>
            </a:r>
            <a:endParaRPr lang="en-US" altLang="zh-CN" dirty="0" smtClean="0"/>
          </a:p>
          <a:p>
            <a:r>
              <a:rPr lang="zh-CN" altLang="en-US" b="1" dirty="0" smtClean="0">
                <a:solidFill>
                  <a:srgbClr val="FF0000"/>
                </a:solidFill>
              </a:rPr>
              <a:t>三风</a:t>
            </a:r>
            <a:endParaRPr lang="zh-CN" altLang="en-US" dirty="0"/>
          </a:p>
          <a:p>
            <a:pPr>
              <a:buNone/>
            </a:pPr>
            <a:r>
              <a:rPr lang="zh-CN" altLang="en-US" dirty="0" smtClean="0"/>
              <a:t>     校风</a:t>
            </a:r>
            <a:r>
              <a:rPr lang="en-US" altLang="zh-CN" dirty="0"/>
              <a:t>——</a:t>
            </a:r>
            <a:r>
              <a:rPr lang="zh-CN" altLang="en-US" dirty="0"/>
              <a:t>志高行洁、弘毅竞进 </a:t>
            </a:r>
            <a:endParaRPr lang="zh-CN" altLang="en-US" dirty="0"/>
          </a:p>
          <a:p>
            <a:pPr>
              <a:buNone/>
            </a:pPr>
            <a:r>
              <a:rPr lang="zh-CN" altLang="en-US" dirty="0" smtClean="0"/>
              <a:t>     教</a:t>
            </a:r>
            <a:r>
              <a:rPr lang="zh-CN" altLang="en-US" dirty="0"/>
              <a:t>风</a:t>
            </a:r>
            <a:r>
              <a:rPr lang="en-US" altLang="zh-CN" dirty="0"/>
              <a:t>——</a:t>
            </a:r>
            <a:r>
              <a:rPr lang="zh-CN" altLang="en-US" dirty="0"/>
              <a:t>博观善导、求实创新 </a:t>
            </a:r>
            <a:endParaRPr lang="zh-CN" altLang="en-US" dirty="0"/>
          </a:p>
          <a:p>
            <a:pPr>
              <a:buNone/>
            </a:pPr>
            <a:r>
              <a:rPr lang="zh-CN" altLang="en-US" dirty="0" smtClean="0"/>
              <a:t>     学风</a:t>
            </a:r>
            <a:r>
              <a:rPr lang="en-US" altLang="zh-CN" dirty="0"/>
              <a:t>——</a:t>
            </a:r>
            <a:r>
              <a:rPr lang="zh-CN" altLang="en-US" dirty="0"/>
              <a:t>慎思笃行、日新有恒 </a:t>
            </a:r>
            <a:endParaRPr lang="zh-CN" altLang="en-US" dirty="0"/>
          </a:p>
        </p:txBody>
      </p:sp>
      <p:pic>
        <p:nvPicPr>
          <p:cNvPr id="4" name="Picture 2" descr="D:\feiq\梁洪顺(F8BC12A272B9)\2.PNG"/>
          <p:cNvPicPr>
            <a:picLocks noChangeAspect="1" noChangeArrowheads="1"/>
          </p:cNvPicPr>
          <p:nvPr/>
        </p:nvPicPr>
        <p:blipFill>
          <a:blip r:embed="rId1" cstate="print"/>
          <a:srcRect l="13175" r="11534" b="-515"/>
          <a:stretch>
            <a:fillRect/>
          </a:stretch>
        </p:blipFill>
        <p:spPr bwMode="auto">
          <a:xfrm>
            <a:off x="0" y="0"/>
            <a:ext cx="1392112" cy="13572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b="1" dirty="0">
                <a:solidFill>
                  <a:srgbClr val="FF0000"/>
                </a:solidFill>
              </a:rPr>
              <a:t>526</a:t>
            </a:r>
            <a:r>
              <a:rPr lang="zh-CN" altLang="zh-CN" b="1" dirty="0">
                <a:solidFill>
                  <a:srgbClr val="FF0000"/>
                </a:solidFill>
              </a:rPr>
              <a:t>学生形象工程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altLang="zh-CN" b="1" dirty="0" smtClean="0"/>
          </a:p>
          <a:p>
            <a:pPr>
              <a:buNone/>
            </a:pPr>
            <a:r>
              <a:rPr lang="zh-CN" altLang="zh-CN" b="1" dirty="0" smtClean="0"/>
              <a:t>“</a:t>
            </a:r>
            <a:r>
              <a:rPr lang="en-US" altLang="zh-CN" b="1" dirty="0" smtClean="0"/>
              <a:t>5</a:t>
            </a:r>
            <a:r>
              <a:rPr lang="zh-CN" altLang="zh-CN" b="1" dirty="0" smtClean="0"/>
              <a:t>”指</a:t>
            </a:r>
            <a:r>
              <a:rPr lang="en-US" altLang="zh-CN" b="1" dirty="0" smtClean="0"/>
              <a:t>5</a:t>
            </a:r>
            <a:r>
              <a:rPr lang="zh-CN" altLang="zh-CN" b="1" dirty="0" smtClean="0"/>
              <a:t>个形象，</a:t>
            </a:r>
            <a:endParaRPr lang="en-US" altLang="zh-CN" b="1" dirty="0" smtClean="0"/>
          </a:p>
          <a:p>
            <a:pPr>
              <a:buNone/>
            </a:pPr>
            <a:r>
              <a:rPr lang="zh-CN" altLang="zh-CN" b="1" dirty="0" smtClean="0"/>
              <a:t>即仪表形象，侯课形象，课堂形象，午休形象和放学后形象</a:t>
            </a:r>
            <a:endParaRPr lang="zh-CN" altLang="en-US" dirty="0"/>
          </a:p>
        </p:txBody>
      </p:sp>
      <p:pic>
        <p:nvPicPr>
          <p:cNvPr id="4" name="Picture 2" descr="D:\feiq\梁洪顺(F8BC12A272B9)\2.PNG"/>
          <p:cNvPicPr>
            <a:picLocks noChangeAspect="1" noChangeArrowheads="1"/>
          </p:cNvPicPr>
          <p:nvPr/>
        </p:nvPicPr>
        <p:blipFill>
          <a:blip r:embed="rId1" cstate="print"/>
          <a:srcRect l="13175" r="11534" b="-515"/>
          <a:stretch>
            <a:fillRect/>
          </a:stretch>
        </p:blipFill>
        <p:spPr bwMode="auto">
          <a:xfrm>
            <a:off x="0" y="0"/>
            <a:ext cx="1392112" cy="135729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42976" y="214290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b="1" dirty="0">
                <a:solidFill>
                  <a:srgbClr val="FF0000"/>
                </a:solidFill>
              </a:rPr>
              <a:t>526</a:t>
            </a:r>
            <a:r>
              <a:rPr lang="zh-CN" altLang="zh-CN" b="1" dirty="0">
                <a:solidFill>
                  <a:srgbClr val="FF0000"/>
                </a:solidFill>
              </a:rPr>
              <a:t>学生形象工程</a:t>
            </a:r>
            <a:r>
              <a:rPr lang="en-US" altLang="zh-CN" b="1" dirty="0">
                <a:solidFill>
                  <a:srgbClr val="FF0000"/>
                </a:solidFill>
              </a:rPr>
              <a:t>——5</a:t>
            </a:r>
            <a:r>
              <a:rPr lang="zh-CN" altLang="zh-CN" b="1" dirty="0">
                <a:solidFill>
                  <a:srgbClr val="FF0000"/>
                </a:solidFill>
              </a:rPr>
              <a:t>个形象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altLang="zh-CN" b="1" dirty="0" smtClean="0"/>
              <a:t>     </a:t>
            </a:r>
            <a:r>
              <a:rPr lang="zh-CN" altLang="zh-CN" b="1" dirty="0" smtClean="0"/>
              <a:t>仪表形象</a:t>
            </a:r>
            <a:endParaRPr lang="en-US" altLang="zh-CN" b="1" dirty="0" smtClean="0"/>
          </a:p>
          <a:p>
            <a:pPr>
              <a:buNone/>
            </a:pPr>
            <a:r>
              <a:rPr lang="zh-CN" altLang="en-US" dirty="0" smtClean="0"/>
              <a:t>             符合</a:t>
            </a:r>
            <a:r>
              <a:rPr lang="zh-CN" altLang="en-US" dirty="0"/>
              <a:t>中学生身份，落落大方。到校穿校服，不留长指甲，不带饰物，发型合格。</a:t>
            </a:r>
            <a:endParaRPr lang="zh-CN" altLang="en-US" dirty="0"/>
          </a:p>
          <a:p>
            <a:endParaRPr lang="zh-CN" altLang="en-US" dirty="0"/>
          </a:p>
        </p:txBody>
      </p:sp>
      <p:pic>
        <p:nvPicPr>
          <p:cNvPr id="5" name="Picture 2" descr="D:\feiq\梁洪顺(F8BC12A272B9)\2.PNG"/>
          <p:cNvPicPr>
            <a:picLocks noChangeAspect="1" noChangeArrowheads="1"/>
          </p:cNvPicPr>
          <p:nvPr/>
        </p:nvPicPr>
        <p:blipFill>
          <a:blip r:embed="rId1" cstate="print"/>
          <a:srcRect l="13175" r="11534" b="-515"/>
          <a:stretch>
            <a:fillRect/>
          </a:stretch>
        </p:blipFill>
        <p:spPr bwMode="auto">
          <a:xfrm>
            <a:off x="0" y="0"/>
            <a:ext cx="1392112" cy="135729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71538" y="214290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b="1" dirty="0">
                <a:solidFill>
                  <a:srgbClr val="FF0000"/>
                </a:solidFill>
              </a:rPr>
              <a:t>526</a:t>
            </a:r>
            <a:r>
              <a:rPr lang="zh-CN" altLang="zh-CN" b="1" dirty="0">
                <a:solidFill>
                  <a:srgbClr val="FF0000"/>
                </a:solidFill>
              </a:rPr>
              <a:t>学生形象工程</a:t>
            </a:r>
            <a:r>
              <a:rPr lang="en-US" altLang="zh-CN" b="1" dirty="0">
                <a:solidFill>
                  <a:srgbClr val="FF0000"/>
                </a:solidFill>
              </a:rPr>
              <a:t>——5</a:t>
            </a:r>
            <a:r>
              <a:rPr lang="zh-CN" altLang="zh-CN" b="1" dirty="0">
                <a:solidFill>
                  <a:srgbClr val="FF0000"/>
                </a:solidFill>
              </a:rPr>
              <a:t>个形象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zh-CN" b="1" dirty="0" smtClean="0"/>
              <a:t>候课</a:t>
            </a:r>
            <a:r>
              <a:rPr lang="zh-CN" altLang="en-US" b="1" dirty="0" smtClean="0"/>
              <a:t>形象</a:t>
            </a:r>
            <a:endParaRPr lang="en-US" altLang="zh-CN" b="1" dirty="0" smtClean="0"/>
          </a:p>
          <a:p>
            <a:r>
              <a:rPr lang="zh-CN" altLang="en-US" dirty="0"/>
              <a:t>（</a:t>
            </a:r>
            <a:r>
              <a:rPr lang="en-US" dirty="0"/>
              <a:t>1</a:t>
            </a:r>
            <a:r>
              <a:rPr lang="zh-CN" altLang="en-US" dirty="0"/>
              <a:t>）入室即静，入座即学。自觉维护班级内秩序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dirty="0"/>
              <a:t>2</a:t>
            </a:r>
            <a:r>
              <a:rPr lang="zh-CN" altLang="en-US" dirty="0"/>
              <a:t>）准备好学习用品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dirty="0"/>
              <a:t>3</a:t>
            </a:r>
            <a:r>
              <a:rPr lang="zh-CN" altLang="en-US" dirty="0"/>
              <a:t>）不迟到，保持正确坐姿，安静等待老师。</a:t>
            </a:r>
            <a:endParaRPr lang="zh-CN" altLang="en-US" dirty="0"/>
          </a:p>
          <a:p>
            <a:endParaRPr lang="zh-CN" altLang="en-US" dirty="0"/>
          </a:p>
        </p:txBody>
      </p:sp>
      <p:pic>
        <p:nvPicPr>
          <p:cNvPr id="5" name="Picture 2" descr="D:\feiq\梁洪顺(F8BC12A272B9)\2.PNG"/>
          <p:cNvPicPr>
            <a:picLocks noChangeAspect="1" noChangeArrowheads="1"/>
          </p:cNvPicPr>
          <p:nvPr/>
        </p:nvPicPr>
        <p:blipFill>
          <a:blip r:embed="rId1" cstate="print"/>
          <a:srcRect l="13175" r="11534" b="-515"/>
          <a:stretch>
            <a:fillRect/>
          </a:stretch>
        </p:blipFill>
        <p:spPr bwMode="auto">
          <a:xfrm>
            <a:off x="0" y="0"/>
            <a:ext cx="1392112" cy="135729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71538" y="214290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b="1" dirty="0">
                <a:solidFill>
                  <a:srgbClr val="FF0000"/>
                </a:solidFill>
              </a:rPr>
              <a:t>526</a:t>
            </a:r>
            <a:r>
              <a:rPr lang="zh-CN" altLang="zh-CN" b="1" dirty="0">
                <a:solidFill>
                  <a:srgbClr val="FF0000"/>
                </a:solidFill>
              </a:rPr>
              <a:t>学生形象工程</a:t>
            </a:r>
            <a:r>
              <a:rPr lang="en-US" altLang="zh-CN" b="1" dirty="0">
                <a:solidFill>
                  <a:srgbClr val="FF0000"/>
                </a:solidFill>
              </a:rPr>
              <a:t>——5</a:t>
            </a:r>
            <a:r>
              <a:rPr lang="zh-CN" altLang="zh-CN" b="1" dirty="0">
                <a:solidFill>
                  <a:srgbClr val="FF0000"/>
                </a:solidFill>
              </a:rPr>
              <a:t>个形象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zh-CN" b="1" dirty="0" smtClean="0"/>
              <a:t>午休</a:t>
            </a:r>
            <a:endParaRPr lang="en-US" altLang="zh-CN" b="1" dirty="0" smtClean="0"/>
          </a:p>
          <a:p>
            <a:r>
              <a:rPr lang="zh-CN" altLang="en-US" dirty="0"/>
              <a:t>（</a:t>
            </a:r>
            <a:r>
              <a:rPr lang="en-US" dirty="0"/>
              <a:t>1</a:t>
            </a:r>
            <a:r>
              <a:rPr lang="zh-CN" altLang="en-US" dirty="0"/>
              <a:t>）不</a:t>
            </a:r>
            <a:r>
              <a:rPr lang="zh-CN" altLang="en-US" dirty="0" smtClean="0"/>
              <a:t>迟到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dirty="0"/>
              <a:t>2</a:t>
            </a:r>
            <a:r>
              <a:rPr lang="zh-CN" altLang="en-US" dirty="0"/>
              <a:t>）安静有序的进行午休或班级活动。（</a:t>
            </a:r>
            <a:r>
              <a:rPr lang="en-US" dirty="0"/>
              <a:t>3</a:t>
            </a:r>
            <a:r>
              <a:rPr lang="zh-CN" altLang="en-US" dirty="0"/>
              <a:t>）教室干净整洁，物品摆放整齐。</a:t>
            </a:r>
            <a:endParaRPr lang="zh-CN" altLang="en-US" dirty="0"/>
          </a:p>
          <a:p>
            <a:endParaRPr lang="zh-CN" altLang="en-US" dirty="0"/>
          </a:p>
        </p:txBody>
      </p:sp>
      <p:pic>
        <p:nvPicPr>
          <p:cNvPr id="5" name="Picture 2" descr="D:\feiq\梁洪顺(F8BC12A272B9)\2.PNG"/>
          <p:cNvPicPr>
            <a:picLocks noChangeAspect="1" noChangeArrowheads="1"/>
          </p:cNvPicPr>
          <p:nvPr/>
        </p:nvPicPr>
        <p:blipFill>
          <a:blip r:embed="rId1" cstate="print"/>
          <a:srcRect l="13175" r="11534" b="-515"/>
          <a:stretch>
            <a:fillRect/>
          </a:stretch>
        </p:blipFill>
        <p:spPr bwMode="auto">
          <a:xfrm>
            <a:off x="0" y="0"/>
            <a:ext cx="1392112" cy="135729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214290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b="1" dirty="0">
                <a:solidFill>
                  <a:srgbClr val="FF0000"/>
                </a:solidFill>
              </a:rPr>
              <a:t>526</a:t>
            </a:r>
            <a:r>
              <a:rPr lang="zh-CN" altLang="zh-CN" b="1" dirty="0">
                <a:solidFill>
                  <a:srgbClr val="FF0000"/>
                </a:solidFill>
              </a:rPr>
              <a:t>学生形象工程</a:t>
            </a:r>
            <a:r>
              <a:rPr lang="en-US" altLang="zh-CN" b="1" dirty="0">
                <a:solidFill>
                  <a:srgbClr val="FF0000"/>
                </a:solidFill>
              </a:rPr>
              <a:t>——5</a:t>
            </a:r>
            <a:r>
              <a:rPr lang="zh-CN" altLang="zh-CN" b="1" dirty="0">
                <a:solidFill>
                  <a:srgbClr val="FF0000"/>
                </a:solidFill>
              </a:rPr>
              <a:t>个形象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zh-CN" altLang="zh-CN" b="1" dirty="0" smtClean="0"/>
              <a:t>课堂（严格站姿、坐姿、读姿、写姿）、</a:t>
            </a:r>
            <a:endParaRPr lang="en-US" altLang="zh-CN" b="1" dirty="0" smtClean="0"/>
          </a:p>
          <a:p>
            <a:r>
              <a:rPr lang="zh-CN" altLang="en-US" dirty="0"/>
              <a:t>（</a:t>
            </a:r>
            <a:r>
              <a:rPr lang="en-US" dirty="0"/>
              <a:t>1</a:t>
            </a:r>
            <a:r>
              <a:rPr lang="zh-CN" altLang="en-US" dirty="0"/>
              <a:t>）站姿：头正目平、下颌微收、双肩放松、双臂自然下垂或放在课桌上（回答问题时），挺胸、收腹、立腰、双腿直立，重心放在两腿中间。</a:t>
            </a:r>
            <a:endParaRPr lang="zh-CN" altLang="en-US" dirty="0"/>
          </a:p>
          <a:p>
            <a:r>
              <a:rPr lang="zh-CN" altLang="en-US" dirty="0"/>
              <a:t>（</a:t>
            </a:r>
            <a:r>
              <a:rPr lang="en-US" dirty="0"/>
              <a:t>2</a:t>
            </a:r>
            <a:r>
              <a:rPr lang="zh-CN" altLang="en-US" dirty="0"/>
              <a:t>）坐姿：头正、肩平、两臂自然弯曲，双手放在课桌上，上身自然挺直靠椅背或微微前倾，双膝稍分开，双脚平放在地面，眼睛注视老师。</a:t>
            </a:r>
            <a:endParaRPr lang="zh-CN" altLang="en-US" dirty="0"/>
          </a:p>
          <a:p>
            <a:r>
              <a:rPr lang="zh-CN" altLang="en-US" dirty="0"/>
              <a:t>（</a:t>
            </a:r>
            <a:r>
              <a:rPr lang="en-US" dirty="0"/>
              <a:t>3</a:t>
            </a:r>
            <a:r>
              <a:rPr lang="zh-CN" altLang="en-US" dirty="0"/>
              <a:t>）写姿：头正且稍向前倾，身直、肩平，两脚平放地上且与肩同宽，两臂平放桌面上，符合三个“一”要求（ 眼离书本一尺，胸离桌边一拳，手离笔尖一寸。）</a:t>
            </a:r>
            <a:endParaRPr lang="zh-CN" altLang="en-US" dirty="0"/>
          </a:p>
          <a:p>
            <a:r>
              <a:rPr lang="zh-CN" altLang="en-US" dirty="0"/>
              <a:t>（</a:t>
            </a:r>
            <a:r>
              <a:rPr lang="en-US" dirty="0"/>
              <a:t>4</a:t>
            </a:r>
            <a:r>
              <a:rPr lang="zh-CN" altLang="en-US" dirty="0"/>
              <a:t>）读姿：默读时，双手扶书，书本平放桌上，头稍向前倾；朗读时，双手扶书，书本上端稍抬高，与桌面成</a:t>
            </a:r>
            <a:r>
              <a:rPr lang="en-US" dirty="0"/>
              <a:t>45</a:t>
            </a:r>
            <a:r>
              <a:rPr lang="zh-CN" altLang="en-US" dirty="0"/>
              <a:t>度角，头稍向前倾；站立读书时，双手捧书，书放于胸前。</a:t>
            </a:r>
            <a:endParaRPr lang="zh-CN" altLang="en-US" dirty="0"/>
          </a:p>
          <a:p>
            <a:endParaRPr lang="zh-CN" altLang="zh-CN" dirty="0" smtClean="0"/>
          </a:p>
          <a:p>
            <a:endParaRPr lang="zh-CN" altLang="en-US" dirty="0"/>
          </a:p>
        </p:txBody>
      </p:sp>
      <p:pic>
        <p:nvPicPr>
          <p:cNvPr id="5" name="Picture 2" descr="D:\feiq\梁洪顺(F8BC12A272B9)\2.PNG"/>
          <p:cNvPicPr>
            <a:picLocks noChangeAspect="1" noChangeArrowheads="1"/>
          </p:cNvPicPr>
          <p:nvPr/>
        </p:nvPicPr>
        <p:blipFill>
          <a:blip r:embed="rId1" cstate="print"/>
          <a:srcRect l="13175" r="11534" b="-515"/>
          <a:stretch>
            <a:fillRect/>
          </a:stretch>
        </p:blipFill>
        <p:spPr bwMode="auto">
          <a:xfrm>
            <a:off x="0" y="0"/>
            <a:ext cx="1392112" cy="135729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71538" y="214290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b="1" dirty="0">
                <a:solidFill>
                  <a:srgbClr val="FF0000"/>
                </a:solidFill>
              </a:rPr>
              <a:t>526</a:t>
            </a:r>
            <a:r>
              <a:rPr lang="zh-CN" altLang="zh-CN" b="1" dirty="0">
                <a:solidFill>
                  <a:srgbClr val="FF0000"/>
                </a:solidFill>
              </a:rPr>
              <a:t>学生形象工程</a:t>
            </a:r>
            <a:r>
              <a:rPr lang="en-US" altLang="zh-CN" b="1" dirty="0">
                <a:solidFill>
                  <a:srgbClr val="FF0000"/>
                </a:solidFill>
              </a:rPr>
              <a:t>——5</a:t>
            </a:r>
            <a:r>
              <a:rPr lang="zh-CN" altLang="zh-CN" b="1" dirty="0">
                <a:solidFill>
                  <a:srgbClr val="FF0000"/>
                </a:solidFill>
              </a:rPr>
              <a:t>个形象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zh-CN" b="1" dirty="0" smtClean="0"/>
              <a:t>放学后</a:t>
            </a:r>
            <a:endParaRPr lang="en-US" altLang="zh-CN" b="1" dirty="0" smtClean="0"/>
          </a:p>
          <a:p>
            <a:r>
              <a:rPr lang="zh-CN" altLang="en-US" dirty="0"/>
              <a:t>干净，整齐。电灯、电扇、门窗统一关闭</a:t>
            </a:r>
            <a:endParaRPr lang="zh-CN" altLang="zh-CN" dirty="0" smtClean="0"/>
          </a:p>
          <a:p>
            <a:endParaRPr lang="zh-CN" altLang="en-US" dirty="0"/>
          </a:p>
        </p:txBody>
      </p:sp>
      <p:pic>
        <p:nvPicPr>
          <p:cNvPr id="5" name="Picture 2" descr="D:\feiq\梁洪顺(F8BC12A272B9)\2.PNG"/>
          <p:cNvPicPr>
            <a:picLocks noChangeAspect="1" noChangeArrowheads="1"/>
          </p:cNvPicPr>
          <p:nvPr/>
        </p:nvPicPr>
        <p:blipFill>
          <a:blip r:embed="rId1" cstate="print"/>
          <a:srcRect l="13175" r="11534" b="-515"/>
          <a:stretch>
            <a:fillRect/>
          </a:stretch>
        </p:blipFill>
        <p:spPr bwMode="auto">
          <a:xfrm>
            <a:off x="0" y="0"/>
            <a:ext cx="1392112" cy="135729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7" name="文本框 3"/>
          <p:cNvSpPr txBox="1"/>
          <p:nvPr/>
        </p:nvSpPr>
        <p:spPr>
          <a:xfrm>
            <a:off x="1163003" y="1449388"/>
            <a:ext cx="7481887" cy="25844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ctr">
              <a:lnSpc>
                <a:spcPct val="150000"/>
              </a:lnSpc>
            </a:pPr>
            <a:r>
              <a:rPr lang="zh-CN" altLang="en-US" sz="5400" b="1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八年</a:t>
            </a:r>
            <a:r>
              <a:rPr lang="en-US" altLang="zh-CN" sz="5400" b="1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2</a:t>
            </a:r>
            <a:r>
              <a:rPr lang="zh-CN" altLang="en-US" sz="5400" b="1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班疫情防控工作</a:t>
            </a:r>
            <a:endParaRPr lang="zh-CN" altLang="en-US" sz="5400" b="1" dirty="0"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400" b="1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培训</a:t>
            </a:r>
            <a:endParaRPr lang="en-US" altLang="zh-CN" sz="5400" b="1" dirty="0"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098" name="文本框 99"/>
          <p:cNvSpPr txBox="1"/>
          <p:nvPr/>
        </p:nvSpPr>
        <p:spPr>
          <a:xfrm>
            <a:off x="1067435" y="179705"/>
            <a:ext cx="6282690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zh-CN" sz="3600" dirty="0">
                <a:latin typeface="Calibri" panose="020F0502020204030204" charset="0"/>
                <a:ea typeface="宋体" panose="02010600030101010101" pitchFamily="2" charset="-122"/>
              </a:rPr>
              <a:t>富力中学202</a:t>
            </a:r>
            <a:r>
              <a:rPr lang="en-US" altLang="zh-CN" sz="3600" dirty="0">
                <a:latin typeface="Calibri" panose="020F0502020204030204" charset="0"/>
                <a:ea typeface="宋体" panose="02010600030101010101" pitchFamily="2" charset="-122"/>
              </a:rPr>
              <a:t>1</a:t>
            </a:r>
            <a:r>
              <a:rPr lang="zh-CN" altLang="zh-CN" sz="3600" dirty="0">
                <a:latin typeface="Calibri" panose="020F0502020204030204" charset="0"/>
                <a:ea typeface="宋体" panose="02010600030101010101" pitchFamily="2" charset="-122"/>
              </a:rPr>
              <a:t>年春季开学</a:t>
            </a:r>
            <a:endParaRPr lang="zh-CN" altLang="en-US" sz="3600" dirty="0">
              <a:latin typeface="Calibri" panose="020F0502020204030204" charset="0"/>
              <a:ea typeface="宋体" panose="02010600030101010101" pitchFamily="2" charset="-122"/>
            </a:endParaRPr>
          </a:p>
        </p:txBody>
      </p:sp>
      <p:pic>
        <p:nvPicPr>
          <p:cNvPr id="1026" name="Picture 2" descr="D:\feiq\梁洪顺(F8BC12A272B9)\2.PN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3175" r="11534" b="-515"/>
          <a:stretch>
            <a:fillRect/>
          </a:stretch>
        </p:blipFill>
        <p:spPr bwMode="auto">
          <a:xfrm>
            <a:off x="60960" y="111125"/>
            <a:ext cx="732155" cy="713740"/>
          </a:xfrm>
          <a:prstGeom prst="rect">
            <a:avLst/>
          </a:prstGeom>
          <a:noFill/>
        </p:spPr>
      </p:pic>
      <p:cxnSp>
        <p:nvCxnSpPr>
          <p:cNvPr id="2" name="直接连接符 1"/>
          <p:cNvCxnSpPr/>
          <p:nvPr/>
        </p:nvCxnSpPr>
        <p:spPr>
          <a:xfrm>
            <a:off x="-12700" y="873125"/>
            <a:ext cx="9156700" cy="35560"/>
          </a:xfrm>
          <a:prstGeom prst="line">
            <a:avLst/>
          </a:prstGeom>
          <a:ln w="28575" cmpd="sng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42976" y="142852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b="1" dirty="0">
                <a:solidFill>
                  <a:srgbClr val="FF0000"/>
                </a:solidFill>
              </a:rPr>
              <a:t>526</a:t>
            </a:r>
            <a:r>
              <a:rPr lang="zh-CN" altLang="zh-CN" b="1" dirty="0">
                <a:solidFill>
                  <a:srgbClr val="FF0000"/>
                </a:solidFill>
              </a:rPr>
              <a:t>学生形象工程</a:t>
            </a:r>
            <a:r>
              <a:rPr lang="en-US" altLang="zh-CN" b="1" dirty="0">
                <a:solidFill>
                  <a:srgbClr val="FF0000"/>
                </a:solidFill>
              </a:rPr>
              <a:t>——2</a:t>
            </a:r>
            <a:r>
              <a:rPr lang="zh-CN" altLang="zh-CN" b="1" dirty="0">
                <a:solidFill>
                  <a:srgbClr val="FF0000"/>
                </a:solidFill>
              </a:rPr>
              <a:t>个活动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zh-CN" altLang="zh-CN" b="1" dirty="0" smtClean="0"/>
              <a:t>“</a:t>
            </a:r>
            <a:r>
              <a:rPr lang="en-US" altLang="zh-CN" b="1" dirty="0" smtClean="0"/>
              <a:t>2</a:t>
            </a:r>
            <a:r>
              <a:rPr lang="zh-CN" altLang="zh-CN" b="1" dirty="0" smtClean="0"/>
              <a:t>”指两个活动，即晨跑和大课间活动，晨跑</a:t>
            </a:r>
            <a:r>
              <a:rPr lang="zh-CN" altLang="en-US" b="1" dirty="0" smtClean="0"/>
              <a:t>：</a:t>
            </a:r>
            <a:r>
              <a:rPr lang="en-US" altLang="zh-CN" b="1" dirty="0" smtClean="0"/>
              <a:t>7:25</a:t>
            </a:r>
            <a:r>
              <a:rPr lang="zh-CN" altLang="zh-CN" b="1" dirty="0" smtClean="0"/>
              <a:t>开始</a:t>
            </a:r>
            <a:endParaRPr lang="en-US" altLang="zh-CN" b="1" dirty="0" smtClean="0"/>
          </a:p>
          <a:p>
            <a:r>
              <a:rPr lang="zh-CN" altLang="zh-CN" b="1" dirty="0" smtClean="0"/>
              <a:t>大课间活动</a:t>
            </a:r>
            <a:r>
              <a:rPr lang="zh-CN" altLang="en-US" b="1" dirty="0" smtClean="0"/>
              <a:t>：</a:t>
            </a:r>
            <a:r>
              <a:rPr lang="en-US" altLang="zh-CN" b="1" dirty="0" smtClean="0"/>
              <a:t>9:40</a:t>
            </a:r>
            <a:r>
              <a:rPr lang="zh-CN" altLang="zh-CN" b="1" dirty="0" smtClean="0"/>
              <a:t>开始。</a:t>
            </a:r>
            <a:endParaRPr lang="en-US" altLang="zh-CN" b="1" dirty="0" smtClean="0"/>
          </a:p>
          <a:p>
            <a:r>
              <a:rPr lang="zh-CN" altLang="en-US" dirty="0" smtClean="0"/>
              <a:t>整个</a:t>
            </a:r>
            <a:r>
              <a:rPr lang="zh-CN" altLang="en-US" dirty="0"/>
              <a:t>过程中态度端正、组织有序，在“快、静、齐、手不插口袋，不缩在袖子里”的前提下，做到：</a:t>
            </a:r>
            <a:r>
              <a:rPr lang="en-US" dirty="0"/>
              <a:t>1.</a:t>
            </a:r>
            <a:r>
              <a:rPr lang="zh-CN" altLang="en-US" dirty="0"/>
              <a:t>眼保操：规范、标准。</a:t>
            </a:r>
            <a:endParaRPr lang="zh-CN" altLang="en-US" dirty="0"/>
          </a:p>
          <a:p>
            <a:r>
              <a:rPr lang="en-US" dirty="0"/>
              <a:t>2.</a:t>
            </a:r>
            <a:r>
              <a:rPr lang="zh-CN" altLang="en-US" dirty="0"/>
              <a:t>集合：楼道迅速集合、下楼有序不跑、出楼小步跑（军训要求）进入操场本班位置。</a:t>
            </a:r>
            <a:endParaRPr lang="zh-CN" altLang="en-US" dirty="0"/>
          </a:p>
          <a:p>
            <a:r>
              <a:rPr lang="en-US" dirty="0"/>
              <a:t>3.</a:t>
            </a:r>
            <a:r>
              <a:rPr lang="zh-CN" altLang="en-US" dirty="0"/>
              <a:t>广播操：规范、标准，体现良好班级风貌和个人形象。</a:t>
            </a:r>
            <a:endParaRPr lang="zh-CN" altLang="en-US" dirty="0"/>
          </a:p>
          <a:p>
            <a:r>
              <a:rPr lang="en-US" dirty="0"/>
              <a:t>4.</a:t>
            </a:r>
            <a:r>
              <a:rPr lang="zh-CN" altLang="en-US" dirty="0"/>
              <a:t>跑步：规范、整齐，体现良好班级风貌和个人形象。</a:t>
            </a:r>
            <a:endParaRPr lang="zh-CN" altLang="en-US" dirty="0"/>
          </a:p>
          <a:p>
            <a:r>
              <a:rPr lang="en-US" dirty="0"/>
              <a:t>5.</a:t>
            </a:r>
            <a:r>
              <a:rPr lang="zh-CN" altLang="en-US" dirty="0"/>
              <a:t>退场：集合规范、讲评到位、有序步行回到教室后解散。</a:t>
            </a:r>
            <a:endParaRPr lang="zh-CN" altLang="en-US" dirty="0"/>
          </a:p>
          <a:p>
            <a:endParaRPr lang="en-US" altLang="zh-CN" b="1" dirty="0" smtClean="0"/>
          </a:p>
        </p:txBody>
      </p:sp>
      <p:pic>
        <p:nvPicPr>
          <p:cNvPr id="5" name="Picture 2" descr="D:\feiq\梁洪顺(F8BC12A272B9)\2.PNG"/>
          <p:cNvPicPr>
            <a:picLocks noChangeAspect="1" noChangeArrowheads="1"/>
          </p:cNvPicPr>
          <p:nvPr/>
        </p:nvPicPr>
        <p:blipFill>
          <a:blip r:embed="rId1" cstate="print"/>
          <a:srcRect l="13175" r="11534" b="-515"/>
          <a:stretch>
            <a:fillRect/>
          </a:stretch>
        </p:blipFill>
        <p:spPr bwMode="auto">
          <a:xfrm>
            <a:off x="0" y="0"/>
            <a:ext cx="1392112" cy="135729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214290"/>
            <a:ext cx="8229600" cy="1143000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</a:rPr>
              <a:t>526</a:t>
            </a:r>
            <a:r>
              <a:rPr lang="zh-CN" altLang="zh-CN" b="1" dirty="0" smtClean="0">
                <a:solidFill>
                  <a:srgbClr val="FF0000"/>
                </a:solidFill>
              </a:rPr>
              <a:t>学生形象工程</a:t>
            </a:r>
            <a:r>
              <a:rPr lang="en-US" altLang="zh-CN" b="1" dirty="0" smtClean="0">
                <a:solidFill>
                  <a:srgbClr val="FF0000"/>
                </a:solidFill>
              </a:rPr>
              <a:t>——6</a:t>
            </a:r>
            <a:r>
              <a:rPr lang="zh-CN" altLang="zh-CN" b="1" dirty="0" smtClean="0">
                <a:solidFill>
                  <a:srgbClr val="FF0000"/>
                </a:solidFill>
              </a:rPr>
              <a:t>个</a:t>
            </a:r>
            <a:r>
              <a:rPr lang="zh-CN" altLang="en-US" b="1" dirty="0" smtClean="0">
                <a:solidFill>
                  <a:srgbClr val="FF0000"/>
                </a:solidFill>
              </a:rPr>
              <a:t>文明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zh-CN" b="1" dirty="0" smtClean="0"/>
              <a:t>“</a:t>
            </a:r>
            <a:r>
              <a:rPr lang="en-US" altLang="zh-CN" b="1" dirty="0" smtClean="0"/>
              <a:t>6</a:t>
            </a:r>
            <a:r>
              <a:rPr lang="zh-CN" altLang="zh-CN" b="1" dirty="0" smtClean="0"/>
              <a:t>”指</a:t>
            </a:r>
            <a:r>
              <a:rPr lang="en-US" altLang="zh-CN" b="1" dirty="0" smtClean="0"/>
              <a:t>6</a:t>
            </a:r>
            <a:r>
              <a:rPr lang="zh-CN" altLang="zh-CN" b="1" dirty="0" smtClean="0"/>
              <a:t>个文明，</a:t>
            </a:r>
            <a:endParaRPr lang="en-US" altLang="zh-CN" b="1" dirty="0" smtClean="0"/>
          </a:p>
          <a:p>
            <a:pPr>
              <a:buNone/>
            </a:pPr>
            <a:r>
              <a:rPr lang="en-US" altLang="zh-CN" b="1" dirty="0" smtClean="0"/>
              <a:t>           </a:t>
            </a:r>
            <a:r>
              <a:rPr lang="zh-CN" altLang="zh-CN" b="1" dirty="0" smtClean="0"/>
              <a:t>即着装文明、语言文明、就餐文明、课间文明、如厕文明、习惯文明。</a:t>
            </a:r>
            <a:endParaRPr lang="en-US" altLang="zh-CN" b="1" dirty="0" smtClean="0"/>
          </a:p>
        </p:txBody>
      </p:sp>
      <p:pic>
        <p:nvPicPr>
          <p:cNvPr id="5" name="Picture 2" descr="D:\feiq\梁洪顺(F8BC12A272B9)\2.PNG"/>
          <p:cNvPicPr>
            <a:picLocks noChangeAspect="1" noChangeArrowheads="1"/>
          </p:cNvPicPr>
          <p:nvPr/>
        </p:nvPicPr>
        <p:blipFill>
          <a:blip r:embed="rId1" cstate="print"/>
          <a:srcRect l="13175" r="11534" b="-515"/>
          <a:stretch>
            <a:fillRect/>
          </a:stretch>
        </p:blipFill>
        <p:spPr bwMode="auto">
          <a:xfrm>
            <a:off x="0" y="0"/>
            <a:ext cx="1392112" cy="135729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</a:t>
            </a:r>
            <a:r>
              <a:rPr lang="en-US" dirty="0"/>
              <a:t>.</a:t>
            </a:r>
            <a:r>
              <a:rPr lang="zh-CN" altLang="en-US" dirty="0"/>
              <a:t>着装文明</a:t>
            </a:r>
            <a:r>
              <a:rPr lang="zh-CN" altLang="en-US" dirty="0" smtClean="0"/>
              <a:t>：</a:t>
            </a: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穿戴</a:t>
            </a:r>
            <a:r>
              <a:rPr lang="zh-CN" altLang="en-US" dirty="0"/>
              <a:t>整洁，朴素大方，符合中学生身份。</a:t>
            </a:r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914400" y="214290"/>
            <a:ext cx="8229600" cy="1143000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</a:rPr>
              <a:t>526</a:t>
            </a:r>
            <a:r>
              <a:rPr lang="zh-CN" altLang="zh-CN" b="1" dirty="0" smtClean="0">
                <a:solidFill>
                  <a:srgbClr val="FF0000"/>
                </a:solidFill>
              </a:rPr>
              <a:t>学生形象工程</a:t>
            </a:r>
            <a:r>
              <a:rPr lang="en-US" altLang="zh-CN" b="1" dirty="0" smtClean="0">
                <a:solidFill>
                  <a:srgbClr val="FF0000"/>
                </a:solidFill>
              </a:rPr>
              <a:t>——6</a:t>
            </a:r>
            <a:r>
              <a:rPr lang="zh-CN" altLang="zh-CN" b="1" dirty="0" smtClean="0">
                <a:solidFill>
                  <a:srgbClr val="FF0000"/>
                </a:solidFill>
              </a:rPr>
              <a:t>个</a:t>
            </a:r>
            <a:r>
              <a:rPr lang="zh-CN" altLang="en-US" b="1" dirty="0" smtClean="0">
                <a:solidFill>
                  <a:srgbClr val="FF0000"/>
                </a:solidFill>
              </a:rPr>
              <a:t>文明</a:t>
            </a:r>
            <a:endParaRPr lang="zh-CN" altLang="en-US" dirty="0">
              <a:solidFill>
                <a:srgbClr val="FF0000"/>
              </a:solidFill>
            </a:endParaRPr>
          </a:p>
        </p:txBody>
      </p:sp>
      <p:pic>
        <p:nvPicPr>
          <p:cNvPr id="6" name="Picture 2" descr="D:\feiq\梁洪顺(F8BC12A272B9)\2.PNG"/>
          <p:cNvPicPr>
            <a:picLocks noChangeAspect="1" noChangeArrowheads="1"/>
          </p:cNvPicPr>
          <p:nvPr/>
        </p:nvPicPr>
        <p:blipFill>
          <a:blip r:embed="rId1" cstate="print"/>
          <a:srcRect l="13175" r="11534" b="-515"/>
          <a:stretch>
            <a:fillRect/>
          </a:stretch>
        </p:blipFill>
        <p:spPr bwMode="auto">
          <a:xfrm>
            <a:off x="0" y="0"/>
            <a:ext cx="1392112" cy="13572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</a:t>
            </a:r>
            <a:r>
              <a:rPr lang="en-US" dirty="0"/>
              <a:t>.</a:t>
            </a:r>
            <a:r>
              <a:rPr lang="zh-CN" altLang="en-US" dirty="0"/>
              <a:t>语言文明</a:t>
            </a:r>
            <a:r>
              <a:rPr lang="zh-CN" altLang="en-US" dirty="0" smtClean="0"/>
              <a:t>：</a:t>
            </a:r>
            <a:endParaRPr lang="en-US" altLang="zh-CN" dirty="0" smtClean="0"/>
          </a:p>
          <a:p>
            <a:pPr>
              <a:buNone/>
            </a:pPr>
            <a:r>
              <a:rPr lang="en-US" altLang="zh-CN" dirty="0"/>
              <a:t> </a:t>
            </a:r>
            <a:r>
              <a:rPr lang="en-US" altLang="zh-CN" dirty="0" smtClean="0"/>
              <a:t>   </a:t>
            </a:r>
            <a:r>
              <a:rPr lang="zh-CN" altLang="en-US" dirty="0" smtClean="0"/>
              <a:t>与</a:t>
            </a:r>
            <a:r>
              <a:rPr lang="zh-CN" altLang="en-US" dirty="0"/>
              <a:t>人交谈做到态度诚恳、措辞恰当谦逊，声音大小适当，语调平和沉稳；主动使用</a:t>
            </a:r>
            <a:r>
              <a:rPr lang="en-US" dirty="0"/>
              <a:t>“</a:t>
            </a:r>
            <a:r>
              <a:rPr lang="zh-CN" altLang="en-US" dirty="0"/>
              <a:t>谢谢</a:t>
            </a:r>
            <a:r>
              <a:rPr lang="en-US" dirty="0"/>
              <a:t>”</a:t>
            </a:r>
            <a:r>
              <a:rPr lang="zh-CN" altLang="en-US" dirty="0"/>
              <a:t>、</a:t>
            </a:r>
            <a:r>
              <a:rPr lang="en-US" dirty="0"/>
              <a:t>“</a:t>
            </a:r>
            <a:r>
              <a:rPr lang="zh-CN" altLang="en-US" dirty="0"/>
              <a:t>很抱歉</a:t>
            </a:r>
            <a:r>
              <a:rPr lang="en-US" dirty="0"/>
              <a:t>”</a:t>
            </a:r>
            <a:r>
              <a:rPr lang="zh-CN" altLang="en-US" dirty="0"/>
              <a:t>、</a:t>
            </a:r>
            <a:r>
              <a:rPr lang="en-US" dirty="0"/>
              <a:t>“</a:t>
            </a:r>
            <a:r>
              <a:rPr lang="zh-CN" altLang="en-US" dirty="0"/>
              <a:t>打扰了</a:t>
            </a:r>
            <a:r>
              <a:rPr lang="en-US" dirty="0"/>
              <a:t>”</a:t>
            </a:r>
            <a:r>
              <a:rPr lang="zh-CN" altLang="en-US" dirty="0"/>
              <a:t>、</a:t>
            </a:r>
            <a:r>
              <a:rPr lang="en-US" dirty="0"/>
              <a:t>“</a:t>
            </a:r>
            <a:r>
              <a:rPr lang="zh-CN" altLang="en-US" dirty="0"/>
              <a:t>对不起</a:t>
            </a:r>
            <a:r>
              <a:rPr lang="en-US" dirty="0"/>
              <a:t>”</a:t>
            </a:r>
            <a:r>
              <a:rPr lang="zh-CN" altLang="en-US" dirty="0"/>
              <a:t>等文明用语。</a:t>
            </a:r>
            <a:r>
              <a:rPr lang="en-US" dirty="0"/>
              <a:t> </a:t>
            </a:r>
            <a:endParaRPr lang="zh-CN" altLang="en-US" dirty="0"/>
          </a:p>
        </p:txBody>
      </p:sp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914400" y="214290"/>
            <a:ext cx="8229600" cy="1143000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</a:rPr>
              <a:t>526</a:t>
            </a:r>
            <a:r>
              <a:rPr lang="zh-CN" altLang="zh-CN" b="1" dirty="0" smtClean="0">
                <a:solidFill>
                  <a:srgbClr val="FF0000"/>
                </a:solidFill>
              </a:rPr>
              <a:t>学生形象工程</a:t>
            </a:r>
            <a:r>
              <a:rPr lang="en-US" altLang="zh-CN" b="1" dirty="0" smtClean="0">
                <a:solidFill>
                  <a:srgbClr val="FF0000"/>
                </a:solidFill>
              </a:rPr>
              <a:t>——6</a:t>
            </a:r>
            <a:r>
              <a:rPr lang="zh-CN" altLang="zh-CN" b="1" dirty="0" smtClean="0">
                <a:solidFill>
                  <a:srgbClr val="FF0000"/>
                </a:solidFill>
              </a:rPr>
              <a:t>个</a:t>
            </a:r>
            <a:r>
              <a:rPr lang="zh-CN" altLang="en-US" b="1" dirty="0" smtClean="0">
                <a:solidFill>
                  <a:srgbClr val="FF0000"/>
                </a:solidFill>
              </a:rPr>
              <a:t>文明</a:t>
            </a:r>
            <a:endParaRPr lang="zh-CN" altLang="en-US" dirty="0">
              <a:solidFill>
                <a:srgbClr val="FF0000"/>
              </a:solidFill>
            </a:endParaRPr>
          </a:p>
        </p:txBody>
      </p:sp>
      <p:pic>
        <p:nvPicPr>
          <p:cNvPr id="6" name="Picture 2" descr="D:\feiq\梁洪顺(F8BC12A272B9)\2.PNG"/>
          <p:cNvPicPr>
            <a:picLocks noChangeAspect="1" noChangeArrowheads="1"/>
          </p:cNvPicPr>
          <p:nvPr/>
        </p:nvPicPr>
        <p:blipFill>
          <a:blip r:embed="rId1" cstate="print"/>
          <a:srcRect l="13175" r="11534" b="-515"/>
          <a:stretch>
            <a:fillRect/>
          </a:stretch>
        </p:blipFill>
        <p:spPr bwMode="auto">
          <a:xfrm>
            <a:off x="0" y="0"/>
            <a:ext cx="1392112" cy="13572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3</a:t>
            </a:r>
            <a:r>
              <a:rPr lang="en-US" dirty="0"/>
              <a:t>.</a:t>
            </a:r>
            <a:r>
              <a:rPr lang="zh-CN" altLang="en-US" dirty="0"/>
              <a:t>就餐文明</a:t>
            </a:r>
            <a:r>
              <a:rPr lang="zh-CN" altLang="en-US" dirty="0" smtClean="0"/>
              <a:t>：</a:t>
            </a:r>
            <a:endParaRPr lang="en-US" altLang="zh-CN" dirty="0" smtClean="0"/>
          </a:p>
          <a:p>
            <a:r>
              <a:rPr lang="zh-CN" altLang="en-US" dirty="0" smtClean="0"/>
              <a:t>用餐</a:t>
            </a:r>
            <a:r>
              <a:rPr lang="zh-CN" altLang="en-US" dirty="0"/>
              <a:t>前做到拿饭排队礼让；用餐时做到在自己位置用餐，动作文雅，不发出不必要的响声，不影响其他同学用餐；用餐后做到将餐盒、垃圾放到指定位置，爱惜粮食，不乱倒剩饭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1071538" y="142852"/>
            <a:ext cx="8229600" cy="1143000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</a:rPr>
              <a:t>526</a:t>
            </a:r>
            <a:r>
              <a:rPr lang="zh-CN" altLang="zh-CN" b="1" dirty="0" smtClean="0">
                <a:solidFill>
                  <a:srgbClr val="FF0000"/>
                </a:solidFill>
              </a:rPr>
              <a:t>学生形象工程</a:t>
            </a:r>
            <a:r>
              <a:rPr lang="en-US" altLang="zh-CN" b="1" dirty="0" smtClean="0">
                <a:solidFill>
                  <a:srgbClr val="FF0000"/>
                </a:solidFill>
              </a:rPr>
              <a:t>——6</a:t>
            </a:r>
            <a:r>
              <a:rPr lang="zh-CN" altLang="zh-CN" b="1" dirty="0" smtClean="0">
                <a:solidFill>
                  <a:srgbClr val="FF0000"/>
                </a:solidFill>
              </a:rPr>
              <a:t>个</a:t>
            </a:r>
            <a:r>
              <a:rPr lang="zh-CN" altLang="en-US" b="1" dirty="0" smtClean="0">
                <a:solidFill>
                  <a:srgbClr val="FF0000"/>
                </a:solidFill>
              </a:rPr>
              <a:t>文明</a:t>
            </a:r>
            <a:endParaRPr lang="zh-CN" altLang="en-US" dirty="0">
              <a:solidFill>
                <a:srgbClr val="FF0000"/>
              </a:solidFill>
            </a:endParaRPr>
          </a:p>
        </p:txBody>
      </p:sp>
      <p:pic>
        <p:nvPicPr>
          <p:cNvPr id="6" name="Picture 2" descr="D:\feiq\梁洪顺(F8BC12A272B9)\2.PNG"/>
          <p:cNvPicPr>
            <a:picLocks noChangeAspect="1" noChangeArrowheads="1"/>
          </p:cNvPicPr>
          <p:nvPr/>
        </p:nvPicPr>
        <p:blipFill>
          <a:blip r:embed="rId1" cstate="print"/>
          <a:srcRect l="13175" r="11534" b="-515"/>
          <a:stretch>
            <a:fillRect/>
          </a:stretch>
        </p:blipFill>
        <p:spPr bwMode="auto">
          <a:xfrm>
            <a:off x="0" y="0"/>
            <a:ext cx="1392112" cy="13572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4</a:t>
            </a:r>
            <a:r>
              <a:rPr lang="en-US" dirty="0"/>
              <a:t>.</a:t>
            </a:r>
            <a:r>
              <a:rPr lang="zh-CN" altLang="en-US" dirty="0"/>
              <a:t>课间文明</a:t>
            </a:r>
            <a:r>
              <a:rPr lang="zh-CN" altLang="en-US" dirty="0" smtClean="0"/>
              <a:t>：</a:t>
            </a:r>
            <a:endParaRPr lang="en-US" altLang="zh-CN" dirty="0" smtClean="0"/>
          </a:p>
          <a:p>
            <a:r>
              <a:rPr lang="zh-CN" altLang="en-US" dirty="0" smtClean="0"/>
              <a:t>靠</a:t>
            </a:r>
            <a:r>
              <a:rPr lang="zh-CN" altLang="en-US" dirty="0"/>
              <a:t>右行走，文明礼让；不在楼道停留，不打逗喧哗，不并排行走，不勾肩搭背；遇见师长主动问好。</a:t>
            </a:r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1214414" y="285728"/>
            <a:ext cx="8229600" cy="1143000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</a:rPr>
              <a:t>526</a:t>
            </a:r>
            <a:r>
              <a:rPr lang="zh-CN" altLang="zh-CN" b="1" dirty="0" smtClean="0">
                <a:solidFill>
                  <a:srgbClr val="FF0000"/>
                </a:solidFill>
              </a:rPr>
              <a:t>学生形象工程</a:t>
            </a:r>
            <a:r>
              <a:rPr lang="en-US" altLang="zh-CN" b="1" dirty="0" smtClean="0">
                <a:solidFill>
                  <a:srgbClr val="FF0000"/>
                </a:solidFill>
              </a:rPr>
              <a:t>——6</a:t>
            </a:r>
            <a:r>
              <a:rPr lang="zh-CN" altLang="zh-CN" b="1" dirty="0" smtClean="0">
                <a:solidFill>
                  <a:srgbClr val="FF0000"/>
                </a:solidFill>
              </a:rPr>
              <a:t>个</a:t>
            </a:r>
            <a:r>
              <a:rPr lang="zh-CN" altLang="en-US" b="1" dirty="0" smtClean="0">
                <a:solidFill>
                  <a:srgbClr val="FF0000"/>
                </a:solidFill>
              </a:rPr>
              <a:t>文明</a:t>
            </a:r>
            <a:endParaRPr lang="zh-CN" altLang="en-US" dirty="0">
              <a:solidFill>
                <a:srgbClr val="FF0000"/>
              </a:solidFill>
            </a:endParaRPr>
          </a:p>
        </p:txBody>
      </p:sp>
      <p:pic>
        <p:nvPicPr>
          <p:cNvPr id="6" name="Picture 2" descr="D:\feiq\梁洪顺(F8BC12A272B9)\2.PNG"/>
          <p:cNvPicPr>
            <a:picLocks noChangeAspect="1" noChangeArrowheads="1"/>
          </p:cNvPicPr>
          <p:nvPr/>
        </p:nvPicPr>
        <p:blipFill>
          <a:blip r:embed="rId1" cstate="print"/>
          <a:srcRect l="13175" r="11534" b="-515"/>
          <a:stretch>
            <a:fillRect/>
          </a:stretch>
        </p:blipFill>
        <p:spPr bwMode="auto">
          <a:xfrm>
            <a:off x="0" y="0"/>
            <a:ext cx="1392112" cy="13572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5</a:t>
            </a:r>
            <a:r>
              <a:rPr lang="en-US" dirty="0"/>
              <a:t>.</a:t>
            </a:r>
            <a:r>
              <a:rPr lang="zh-CN" altLang="en-US" dirty="0"/>
              <a:t>如厕文明</a:t>
            </a:r>
            <a:r>
              <a:rPr lang="zh-CN" altLang="en-US" dirty="0" smtClean="0"/>
              <a:t>：</a:t>
            </a:r>
            <a:endParaRPr lang="en-US" altLang="zh-CN" dirty="0" smtClean="0"/>
          </a:p>
          <a:p>
            <a:r>
              <a:rPr lang="zh-CN" altLang="en-US" dirty="0" smtClean="0"/>
              <a:t>有序</a:t>
            </a:r>
            <a:r>
              <a:rPr lang="zh-CN" altLang="en-US" dirty="0"/>
              <a:t>礼让，便后冲水，不乱扔垃圾，保持厕所卫生，保护厕所物品，节约用纸和洗手液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1071538" y="285728"/>
            <a:ext cx="8229600" cy="1143000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</a:rPr>
              <a:t>526</a:t>
            </a:r>
            <a:r>
              <a:rPr lang="zh-CN" altLang="zh-CN" b="1" dirty="0" smtClean="0">
                <a:solidFill>
                  <a:srgbClr val="FF0000"/>
                </a:solidFill>
              </a:rPr>
              <a:t>学生形象工程</a:t>
            </a:r>
            <a:r>
              <a:rPr lang="en-US" altLang="zh-CN" b="1" dirty="0" smtClean="0">
                <a:solidFill>
                  <a:srgbClr val="FF0000"/>
                </a:solidFill>
              </a:rPr>
              <a:t>——6</a:t>
            </a:r>
            <a:r>
              <a:rPr lang="zh-CN" altLang="zh-CN" b="1" dirty="0" smtClean="0">
                <a:solidFill>
                  <a:srgbClr val="FF0000"/>
                </a:solidFill>
              </a:rPr>
              <a:t>个</a:t>
            </a:r>
            <a:r>
              <a:rPr lang="zh-CN" altLang="en-US" b="1" dirty="0" smtClean="0">
                <a:solidFill>
                  <a:srgbClr val="FF0000"/>
                </a:solidFill>
              </a:rPr>
              <a:t>文明</a:t>
            </a:r>
            <a:endParaRPr lang="zh-CN" altLang="en-US" dirty="0">
              <a:solidFill>
                <a:srgbClr val="FF0000"/>
              </a:solidFill>
            </a:endParaRPr>
          </a:p>
        </p:txBody>
      </p:sp>
      <p:pic>
        <p:nvPicPr>
          <p:cNvPr id="6" name="Picture 2" descr="D:\feiq\梁洪顺(F8BC12A272B9)\2.PNG"/>
          <p:cNvPicPr>
            <a:picLocks noChangeAspect="1" noChangeArrowheads="1"/>
          </p:cNvPicPr>
          <p:nvPr/>
        </p:nvPicPr>
        <p:blipFill>
          <a:blip r:embed="rId1" cstate="print"/>
          <a:srcRect l="13175" r="11534" b="-515"/>
          <a:stretch>
            <a:fillRect/>
          </a:stretch>
        </p:blipFill>
        <p:spPr bwMode="auto">
          <a:xfrm>
            <a:off x="0" y="0"/>
            <a:ext cx="1392112" cy="13572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6</a:t>
            </a:r>
            <a:r>
              <a:rPr lang="en-US" dirty="0"/>
              <a:t>.</a:t>
            </a:r>
            <a:r>
              <a:rPr lang="zh-CN" altLang="en-US" dirty="0"/>
              <a:t>习惯文明</a:t>
            </a:r>
            <a:r>
              <a:rPr lang="zh-CN" altLang="en-US" dirty="0" smtClean="0"/>
              <a:t>：</a:t>
            </a:r>
            <a:endParaRPr lang="en-US" altLang="zh-CN" dirty="0" smtClean="0"/>
          </a:p>
          <a:p>
            <a:r>
              <a:rPr lang="zh-CN" altLang="en-US" dirty="0" smtClean="0"/>
              <a:t>主动</a:t>
            </a:r>
            <a:r>
              <a:rPr lang="zh-CN" altLang="en-US" dirty="0"/>
              <a:t>遵守</a:t>
            </a:r>
            <a:r>
              <a:rPr lang="en-US" altLang="zh-CN" dirty="0"/>
              <a:t>《</a:t>
            </a:r>
            <a:r>
              <a:rPr lang="zh-CN" altLang="en-US" dirty="0"/>
              <a:t>守则</a:t>
            </a:r>
            <a:r>
              <a:rPr lang="en-US" altLang="zh-CN" dirty="0"/>
              <a:t>》</a:t>
            </a:r>
            <a:r>
              <a:rPr lang="zh-CN" altLang="en-US" dirty="0"/>
              <a:t>、</a:t>
            </a:r>
            <a:r>
              <a:rPr lang="en-US" altLang="zh-CN" dirty="0"/>
              <a:t>《</a:t>
            </a:r>
            <a:r>
              <a:rPr lang="zh-CN" altLang="en-US" dirty="0"/>
              <a:t>规范</a:t>
            </a:r>
            <a:r>
              <a:rPr lang="en-US" altLang="zh-CN" dirty="0"/>
              <a:t>》</a:t>
            </a:r>
            <a:r>
              <a:rPr lang="zh-CN" altLang="en-US" dirty="0"/>
              <a:t>及校规校纪，讲文明、负责人，自觉做一个“会梳理、会思考、会做事、有礼貌、有责任、有成绩”的优秀中学生。</a:t>
            </a:r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1071538" y="285728"/>
            <a:ext cx="8229600" cy="1143000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</a:rPr>
              <a:t>526</a:t>
            </a:r>
            <a:r>
              <a:rPr lang="zh-CN" altLang="zh-CN" b="1" dirty="0" smtClean="0">
                <a:solidFill>
                  <a:srgbClr val="FF0000"/>
                </a:solidFill>
              </a:rPr>
              <a:t>学生形象工程</a:t>
            </a:r>
            <a:r>
              <a:rPr lang="en-US" altLang="zh-CN" b="1" dirty="0" smtClean="0">
                <a:solidFill>
                  <a:srgbClr val="FF0000"/>
                </a:solidFill>
              </a:rPr>
              <a:t>——6</a:t>
            </a:r>
            <a:r>
              <a:rPr lang="zh-CN" altLang="zh-CN" b="1" dirty="0" smtClean="0">
                <a:solidFill>
                  <a:srgbClr val="FF0000"/>
                </a:solidFill>
              </a:rPr>
              <a:t>个</a:t>
            </a:r>
            <a:r>
              <a:rPr lang="zh-CN" altLang="en-US" b="1" dirty="0" smtClean="0">
                <a:solidFill>
                  <a:srgbClr val="FF0000"/>
                </a:solidFill>
              </a:rPr>
              <a:t>文明</a:t>
            </a:r>
            <a:endParaRPr lang="zh-CN" altLang="en-US" dirty="0">
              <a:solidFill>
                <a:srgbClr val="FF0000"/>
              </a:solidFill>
            </a:endParaRPr>
          </a:p>
        </p:txBody>
      </p:sp>
      <p:pic>
        <p:nvPicPr>
          <p:cNvPr id="6" name="Picture 2" descr="D:\feiq\梁洪顺(F8BC12A272B9)\2.PNG"/>
          <p:cNvPicPr>
            <a:picLocks noChangeAspect="1" noChangeArrowheads="1"/>
          </p:cNvPicPr>
          <p:nvPr/>
        </p:nvPicPr>
        <p:blipFill>
          <a:blip r:embed="rId1" cstate="print"/>
          <a:srcRect l="13175" r="11534" b="-515"/>
          <a:stretch>
            <a:fillRect/>
          </a:stretch>
        </p:blipFill>
        <p:spPr bwMode="auto">
          <a:xfrm>
            <a:off x="0" y="0"/>
            <a:ext cx="1392112" cy="13572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b="1" dirty="0">
                <a:solidFill>
                  <a:srgbClr val="FF0000"/>
                </a:solidFill>
              </a:rPr>
              <a:t>富力中学学生一日规范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zh-CN" altLang="en-US" b="1" dirty="0" smtClean="0"/>
              <a:t>     一</a:t>
            </a:r>
            <a:r>
              <a:rPr lang="zh-CN" altLang="en-US" b="1" dirty="0"/>
              <a:t>、总体要求</a:t>
            </a:r>
            <a:endParaRPr lang="zh-CN" altLang="en-US" dirty="0"/>
          </a:p>
          <a:p>
            <a:r>
              <a:rPr lang="en-US" dirty="0"/>
              <a:t>1</a:t>
            </a:r>
            <a:r>
              <a:rPr lang="zh-CN" altLang="en-US" dirty="0"/>
              <a:t>．按时出勤，不迟到、不早退、不旷课。</a:t>
            </a:r>
            <a:endParaRPr lang="zh-CN" altLang="en-US" dirty="0"/>
          </a:p>
          <a:p>
            <a:r>
              <a:rPr lang="en-US" dirty="0"/>
              <a:t>2</a:t>
            </a:r>
            <a:r>
              <a:rPr lang="zh-CN" altLang="en-US" dirty="0"/>
              <a:t>．统一校服，朴素大方，不攀比。</a:t>
            </a:r>
            <a:endParaRPr lang="zh-CN" altLang="en-US" dirty="0"/>
          </a:p>
          <a:p>
            <a:r>
              <a:rPr lang="en-US" dirty="0"/>
              <a:t>3.</a:t>
            </a:r>
            <a:r>
              <a:rPr lang="zh-CN" altLang="en-US" dirty="0"/>
              <a:t>佩戴校徽，干净整齐，不涂改，不转借他人。</a:t>
            </a:r>
            <a:endParaRPr lang="zh-CN" altLang="en-US" dirty="0"/>
          </a:p>
          <a:p>
            <a:r>
              <a:rPr lang="en-US" dirty="0"/>
              <a:t>4.</a:t>
            </a:r>
            <a:r>
              <a:rPr lang="zh-CN" altLang="en-US" dirty="0"/>
              <a:t>文明礼貌，遇到教师和同学，要主动问好打招呼。</a:t>
            </a:r>
            <a:endParaRPr lang="zh-CN" altLang="en-US" dirty="0"/>
          </a:p>
          <a:p>
            <a:r>
              <a:rPr lang="en-US" dirty="0"/>
              <a:t>5.</a:t>
            </a:r>
            <a:r>
              <a:rPr lang="zh-CN" altLang="en-US" dirty="0"/>
              <a:t>带齐学习用品，进到教室主动上交学习作业。</a:t>
            </a:r>
            <a:endParaRPr lang="zh-CN" altLang="en-US" dirty="0"/>
          </a:p>
          <a:p>
            <a:r>
              <a:rPr lang="en-US" dirty="0"/>
              <a:t>6.</a:t>
            </a:r>
            <a:r>
              <a:rPr lang="zh-CN" altLang="en-US" dirty="0"/>
              <a:t>使用普通话，与人沟通，大方自然。</a:t>
            </a:r>
            <a:endParaRPr lang="zh-CN" altLang="en-US" dirty="0"/>
          </a:p>
          <a:p>
            <a:endParaRPr lang="zh-CN" altLang="en-US" dirty="0"/>
          </a:p>
        </p:txBody>
      </p:sp>
      <p:pic>
        <p:nvPicPr>
          <p:cNvPr id="4" name="Picture 2" descr="D:\feiq\梁洪顺(F8BC12A272B9)\2.PNG"/>
          <p:cNvPicPr>
            <a:picLocks noChangeAspect="1" noChangeArrowheads="1"/>
          </p:cNvPicPr>
          <p:nvPr/>
        </p:nvPicPr>
        <p:blipFill>
          <a:blip r:embed="rId1" cstate="print"/>
          <a:srcRect l="13175" r="11534" b="-515"/>
          <a:stretch>
            <a:fillRect/>
          </a:stretch>
        </p:blipFill>
        <p:spPr bwMode="auto">
          <a:xfrm>
            <a:off x="0" y="0"/>
            <a:ext cx="1392112" cy="13572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b="1" dirty="0">
                <a:solidFill>
                  <a:srgbClr val="FF0000"/>
                </a:solidFill>
              </a:rPr>
              <a:t>富力中学学生一日规范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zh-CN" altLang="en-US" b="1" dirty="0" smtClean="0"/>
              <a:t>     二</a:t>
            </a:r>
            <a:r>
              <a:rPr lang="zh-CN" altLang="en-US" b="1" dirty="0"/>
              <a:t>、进校要求</a:t>
            </a:r>
            <a:endParaRPr lang="zh-CN" altLang="en-US" dirty="0"/>
          </a:p>
          <a:p>
            <a:r>
              <a:rPr lang="en-US" dirty="0"/>
              <a:t>1.</a:t>
            </a:r>
            <a:r>
              <a:rPr lang="zh-CN" altLang="en-US" dirty="0"/>
              <a:t>每天入校时间为早晨</a:t>
            </a:r>
            <a:r>
              <a:rPr lang="en-US" dirty="0"/>
              <a:t>7</a:t>
            </a:r>
            <a:r>
              <a:rPr lang="zh-CN" altLang="en-US" dirty="0"/>
              <a:t>：</a:t>
            </a:r>
            <a:r>
              <a:rPr lang="en-US" dirty="0"/>
              <a:t>00</a:t>
            </a:r>
            <a:r>
              <a:rPr lang="en-US" altLang="zh-CN" dirty="0"/>
              <a:t>——</a:t>
            </a:r>
            <a:r>
              <a:rPr lang="en-US" dirty="0"/>
              <a:t>7</a:t>
            </a:r>
            <a:r>
              <a:rPr lang="zh-CN" altLang="en-US" dirty="0"/>
              <a:t>：</a:t>
            </a:r>
            <a:r>
              <a:rPr lang="en-US" dirty="0"/>
              <a:t>30</a:t>
            </a:r>
            <a:r>
              <a:rPr lang="zh-CN" altLang="en-US" dirty="0"/>
              <a:t>，</a:t>
            </a:r>
            <a:r>
              <a:rPr lang="en-US" dirty="0"/>
              <a:t>7</a:t>
            </a:r>
            <a:r>
              <a:rPr lang="zh-CN" altLang="en-US" dirty="0"/>
              <a:t>：</a:t>
            </a:r>
            <a:r>
              <a:rPr lang="en-US" dirty="0"/>
              <a:t>30</a:t>
            </a:r>
            <a:r>
              <a:rPr lang="zh-CN" altLang="en-US" dirty="0"/>
              <a:t>晨跑。不提前到校，步姿端正，精神饱满（早晨</a:t>
            </a:r>
            <a:r>
              <a:rPr lang="en-US" dirty="0"/>
              <a:t>7</a:t>
            </a:r>
            <a:r>
              <a:rPr lang="zh-CN" altLang="en-US" dirty="0"/>
              <a:t>点以前不准进校）。</a:t>
            </a:r>
            <a:endParaRPr lang="zh-CN" altLang="en-US" dirty="0"/>
          </a:p>
          <a:p>
            <a:r>
              <a:rPr lang="en-US" dirty="0"/>
              <a:t>2.</a:t>
            </a:r>
            <a:r>
              <a:rPr lang="zh-CN" altLang="en-US" dirty="0"/>
              <a:t>骑车上学的同学，进校园要下车，校内不准骑车；按规定地点整齐停放自行车，不得乱放。</a:t>
            </a:r>
            <a:endParaRPr lang="zh-CN" altLang="en-US" dirty="0"/>
          </a:p>
          <a:p>
            <a:r>
              <a:rPr lang="en-US" dirty="0"/>
              <a:t>3.</a:t>
            </a:r>
            <a:r>
              <a:rPr lang="zh-CN" altLang="en-US" dirty="0"/>
              <a:t>进校后见到教师、客人要主动打招呼、问好。 </a:t>
            </a:r>
            <a:endParaRPr lang="zh-CN" altLang="en-US" dirty="0"/>
          </a:p>
          <a:p>
            <a:r>
              <a:rPr lang="en-US" dirty="0"/>
              <a:t>4</a:t>
            </a:r>
            <a:r>
              <a:rPr lang="zh-CN" altLang="en-US" dirty="0"/>
              <a:t>．进入校园要“轻声慢步”， 严禁大声喧哗、追逐打逗，要靠右行走，礼让他人。</a:t>
            </a:r>
            <a:endParaRPr lang="zh-CN" altLang="en-US" dirty="0"/>
          </a:p>
          <a:p>
            <a:endParaRPr lang="zh-CN" altLang="en-US" dirty="0"/>
          </a:p>
        </p:txBody>
      </p:sp>
      <p:pic>
        <p:nvPicPr>
          <p:cNvPr id="4" name="Picture 2" descr="D:\feiq\梁洪顺(F8BC12A272B9)\2.PNG"/>
          <p:cNvPicPr>
            <a:picLocks noChangeAspect="1" noChangeArrowheads="1"/>
          </p:cNvPicPr>
          <p:nvPr/>
        </p:nvPicPr>
        <p:blipFill>
          <a:blip r:embed="rId1" cstate="print"/>
          <a:srcRect l="13175" r="11534" b="-515"/>
          <a:stretch>
            <a:fillRect/>
          </a:stretch>
        </p:blipFill>
        <p:spPr bwMode="auto">
          <a:xfrm>
            <a:off x="0" y="0"/>
            <a:ext cx="1392112" cy="13572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42" r="5584" b="4722"/>
          <a:stretch>
            <a:fillRect/>
          </a:stretch>
        </p:blipFill>
        <p:spPr>
          <a:xfrm rot="5400000">
            <a:off x="2282283" y="3184985"/>
            <a:ext cx="473408" cy="5238000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42" t="21882" r="5584" b="4722"/>
          <a:stretch>
            <a:fillRect/>
          </a:stretch>
        </p:blipFill>
        <p:spPr>
          <a:xfrm rot="5400000">
            <a:off x="6810005" y="3786477"/>
            <a:ext cx="473408" cy="4035016"/>
          </a:xfrm>
          <a:custGeom>
            <a:avLst/>
            <a:gdLst>
              <a:gd name="connsiteX0" fmla="*/ 0 w 631211"/>
              <a:gd name="connsiteY0" fmla="*/ 5380021 h 5380021"/>
              <a:gd name="connsiteX1" fmla="*/ 0 w 631211"/>
              <a:gd name="connsiteY1" fmla="*/ 0 h 5380021"/>
              <a:gd name="connsiteX2" fmla="*/ 631211 w 631211"/>
              <a:gd name="connsiteY2" fmla="*/ 0 h 5380021"/>
              <a:gd name="connsiteX3" fmla="*/ 631211 w 631211"/>
              <a:gd name="connsiteY3" fmla="*/ 5380021 h 5380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1211" h="5380021">
                <a:moveTo>
                  <a:pt x="0" y="5380021"/>
                </a:moveTo>
                <a:lnTo>
                  <a:pt x="0" y="0"/>
                </a:lnTo>
                <a:lnTo>
                  <a:pt x="631211" y="0"/>
                </a:lnTo>
                <a:lnTo>
                  <a:pt x="631211" y="5380021"/>
                </a:lnTo>
                <a:close/>
              </a:path>
            </a:pathLst>
          </a:cu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42" r="5584" b="4722"/>
          <a:stretch>
            <a:fillRect/>
          </a:stretch>
        </p:blipFill>
        <p:spPr>
          <a:xfrm rot="5400000">
            <a:off x="2382296" y="-1593894"/>
            <a:ext cx="473408" cy="5238000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42" t="21882" r="5584" b="4722"/>
          <a:stretch>
            <a:fillRect/>
          </a:stretch>
        </p:blipFill>
        <p:spPr>
          <a:xfrm rot="5400000">
            <a:off x="6910018" y="-992401"/>
            <a:ext cx="473408" cy="4035016"/>
          </a:xfrm>
          <a:custGeom>
            <a:avLst/>
            <a:gdLst>
              <a:gd name="connsiteX0" fmla="*/ 0 w 631211"/>
              <a:gd name="connsiteY0" fmla="*/ 5380021 h 5380021"/>
              <a:gd name="connsiteX1" fmla="*/ 0 w 631211"/>
              <a:gd name="connsiteY1" fmla="*/ 0 h 5380021"/>
              <a:gd name="connsiteX2" fmla="*/ 631211 w 631211"/>
              <a:gd name="connsiteY2" fmla="*/ 0 h 5380021"/>
              <a:gd name="connsiteX3" fmla="*/ 631211 w 631211"/>
              <a:gd name="connsiteY3" fmla="*/ 5380021 h 5380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1211" h="5380021">
                <a:moveTo>
                  <a:pt x="0" y="5380021"/>
                </a:moveTo>
                <a:lnTo>
                  <a:pt x="0" y="0"/>
                </a:lnTo>
                <a:lnTo>
                  <a:pt x="631211" y="0"/>
                </a:lnTo>
                <a:lnTo>
                  <a:pt x="631211" y="5380021"/>
                </a:lnTo>
                <a:close/>
              </a:path>
            </a:pathLst>
          </a:cu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42" r="5584" b="4722"/>
          <a:stretch>
            <a:fillRect/>
          </a:stretch>
        </p:blipFill>
        <p:spPr>
          <a:xfrm>
            <a:off x="8701088" y="788402"/>
            <a:ext cx="473408" cy="523800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42" r="5584" b="4722"/>
          <a:stretch>
            <a:fillRect/>
          </a:stretch>
        </p:blipFill>
        <p:spPr>
          <a:xfrm>
            <a:off x="-100012" y="788402"/>
            <a:ext cx="473408" cy="5238000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1284784" y="-270662"/>
            <a:ext cx="464234" cy="7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pic>
        <p:nvPicPr>
          <p:cNvPr id="169" name="图片 16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817" b="70963"/>
          <a:stretch>
            <a:fillRect/>
          </a:stretch>
        </p:blipFill>
        <p:spPr>
          <a:xfrm>
            <a:off x="6417662" y="1822444"/>
            <a:ext cx="998787" cy="1252467"/>
          </a:xfrm>
          <a:prstGeom prst="rect">
            <a:avLst/>
          </a:prstGeom>
        </p:spPr>
      </p:pic>
      <p:pic>
        <p:nvPicPr>
          <p:cNvPr id="170" name="图片 16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59" t="41185" r="32685" b="33333"/>
          <a:stretch>
            <a:fillRect/>
          </a:stretch>
        </p:blipFill>
        <p:spPr>
          <a:xfrm>
            <a:off x="7039903" y="3099035"/>
            <a:ext cx="1563901" cy="1245328"/>
          </a:xfrm>
          <a:prstGeom prst="rect">
            <a:avLst/>
          </a:prstGeom>
        </p:spPr>
      </p:pic>
      <p:pic>
        <p:nvPicPr>
          <p:cNvPr id="171" name="图片 17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59" r="73843" b="79557"/>
          <a:stretch>
            <a:fillRect/>
          </a:stretch>
        </p:blipFill>
        <p:spPr>
          <a:xfrm rot="20259666">
            <a:off x="739756" y="2329255"/>
            <a:ext cx="2295095" cy="1444541"/>
          </a:xfrm>
          <a:prstGeom prst="rect">
            <a:avLst/>
          </a:prstGeom>
        </p:spPr>
      </p:pic>
      <p:sp>
        <p:nvSpPr>
          <p:cNvPr id="172" name="文本框 171"/>
          <p:cNvSpPr txBox="1"/>
          <p:nvPr/>
        </p:nvSpPr>
        <p:spPr>
          <a:xfrm>
            <a:off x="2823383" y="4332435"/>
            <a:ext cx="4008755" cy="1014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b="1" dirty="0">
                <a:blipFill>
                  <a:blip r:embed="rId5"/>
                  <a:stretch>
                    <a:fillRect/>
                  </a:stretch>
                </a:blip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必知必做项</a:t>
            </a:r>
            <a:endParaRPr lang="zh-CN" altLang="en-US" sz="6000" b="1" dirty="0">
              <a:blipFill>
                <a:blip r:embed="rId5"/>
                <a:stretch>
                  <a:fillRect/>
                </a:stretch>
              </a:blip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grpSp>
        <p:nvGrpSpPr>
          <p:cNvPr id="64" name="组合 63"/>
          <p:cNvGrpSpPr/>
          <p:nvPr/>
        </p:nvGrpSpPr>
        <p:grpSpPr>
          <a:xfrm>
            <a:off x="3417632" y="1810089"/>
            <a:ext cx="2329700" cy="2353169"/>
            <a:chOff x="8101304" y="1789250"/>
            <a:chExt cx="804470" cy="812574"/>
          </a:xfrm>
        </p:grpSpPr>
        <p:sp>
          <p:nvSpPr>
            <p:cNvPr id="65" name="椭圆 31"/>
            <p:cNvSpPr/>
            <p:nvPr/>
          </p:nvSpPr>
          <p:spPr>
            <a:xfrm rot="15654318">
              <a:off x="8097252" y="1793302"/>
              <a:ext cx="812574" cy="804470"/>
            </a:xfrm>
            <a:custGeom>
              <a:avLst/>
              <a:gdLst>
                <a:gd name="connsiteX0" fmla="*/ 0 w 656493"/>
                <a:gd name="connsiteY0" fmla="*/ 316523 h 633046"/>
                <a:gd name="connsiteX1" fmla="*/ 328247 w 656493"/>
                <a:gd name="connsiteY1" fmla="*/ 0 h 633046"/>
                <a:gd name="connsiteX2" fmla="*/ 656494 w 656493"/>
                <a:gd name="connsiteY2" fmla="*/ 316523 h 633046"/>
                <a:gd name="connsiteX3" fmla="*/ 328247 w 656493"/>
                <a:gd name="connsiteY3" fmla="*/ 633046 h 633046"/>
                <a:gd name="connsiteX4" fmla="*/ 0 w 656493"/>
                <a:gd name="connsiteY4" fmla="*/ 316523 h 633046"/>
                <a:gd name="connsiteX0-1" fmla="*/ 328247 w 656494"/>
                <a:gd name="connsiteY0-2" fmla="*/ 0 h 633046"/>
                <a:gd name="connsiteX1-3" fmla="*/ 656494 w 656494"/>
                <a:gd name="connsiteY1-4" fmla="*/ 316523 h 633046"/>
                <a:gd name="connsiteX2-5" fmla="*/ 328247 w 656494"/>
                <a:gd name="connsiteY2-6" fmla="*/ 633046 h 633046"/>
                <a:gd name="connsiteX3-7" fmla="*/ 0 w 656494"/>
                <a:gd name="connsiteY3-8" fmla="*/ 316523 h 633046"/>
                <a:gd name="connsiteX4-9" fmla="*/ 419687 w 656494"/>
                <a:gd name="connsiteY4-10" fmla="*/ 91440 h 633046"/>
                <a:gd name="connsiteX0-11" fmla="*/ 402964 w 731211"/>
                <a:gd name="connsiteY0-12" fmla="*/ 0 h 633046"/>
                <a:gd name="connsiteX1-13" fmla="*/ 731211 w 731211"/>
                <a:gd name="connsiteY1-14" fmla="*/ 316523 h 633046"/>
                <a:gd name="connsiteX2-15" fmla="*/ 402964 w 731211"/>
                <a:gd name="connsiteY2-16" fmla="*/ 633046 h 633046"/>
                <a:gd name="connsiteX3-17" fmla="*/ 74717 w 731211"/>
                <a:gd name="connsiteY3-18" fmla="*/ 316523 h 633046"/>
                <a:gd name="connsiteX4-19" fmla="*/ 161895 w 731211"/>
                <a:gd name="connsiteY4-20" fmla="*/ 152400 h 633046"/>
                <a:gd name="connsiteX0-21" fmla="*/ 353700 w 681947"/>
                <a:gd name="connsiteY0-22" fmla="*/ 0 h 633046"/>
                <a:gd name="connsiteX1-23" fmla="*/ 681947 w 681947"/>
                <a:gd name="connsiteY1-24" fmla="*/ 316523 h 633046"/>
                <a:gd name="connsiteX2-25" fmla="*/ 353700 w 681947"/>
                <a:gd name="connsiteY2-26" fmla="*/ 633046 h 633046"/>
                <a:gd name="connsiteX3-27" fmla="*/ 25453 w 681947"/>
                <a:gd name="connsiteY3-28" fmla="*/ 316523 h 633046"/>
                <a:gd name="connsiteX4-29" fmla="*/ 112631 w 681947"/>
                <a:gd name="connsiteY4-30" fmla="*/ 152400 h 633046"/>
                <a:gd name="connsiteX0-31" fmla="*/ 341249 w 669496"/>
                <a:gd name="connsiteY0-32" fmla="*/ 0 h 633046"/>
                <a:gd name="connsiteX1-33" fmla="*/ 669496 w 669496"/>
                <a:gd name="connsiteY1-34" fmla="*/ 316523 h 633046"/>
                <a:gd name="connsiteX2-35" fmla="*/ 341249 w 669496"/>
                <a:gd name="connsiteY2-36" fmla="*/ 633046 h 633046"/>
                <a:gd name="connsiteX3-37" fmla="*/ 13002 w 669496"/>
                <a:gd name="connsiteY3-38" fmla="*/ 316523 h 633046"/>
                <a:gd name="connsiteX4-39" fmla="*/ 100180 w 669496"/>
                <a:gd name="connsiteY4-40" fmla="*/ 152400 h 633046"/>
                <a:gd name="connsiteX0-41" fmla="*/ 347951 w 676198"/>
                <a:gd name="connsiteY0-42" fmla="*/ 0 h 633046"/>
                <a:gd name="connsiteX1-43" fmla="*/ 676198 w 676198"/>
                <a:gd name="connsiteY1-44" fmla="*/ 316523 h 633046"/>
                <a:gd name="connsiteX2-45" fmla="*/ 347951 w 676198"/>
                <a:gd name="connsiteY2-46" fmla="*/ 633046 h 633046"/>
                <a:gd name="connsiteX3-47" fmla="*/ 19704 w 676198"/>
                <a:gd name="connsiteY3-48" fmla="*/ 316523 h 633046"/>
                <a:gd name="connsiteX4-49" fmla="*/ 79173 w 676198"/>
                <a:gd name="connsiteY4-50" fmla="*/ 113607 h 633046"/>
                <a:gd name="connsiteX0-51" fmla="*/ 333371 w 661618"/>
                <a:gd name="connsiteY0-52" fmla="*/ 0 h 633046"/>
                <a:gd name="connsiteX1-53" fmla="*/ 661618 w 661618"/>
                <a:gd name="connsiteY1-54" fmla="*/ 316523 h 633046"/>
                <a:gd name="connsiteX2-55" fmla="*/ 333371 w 661618"/>
                <a:gd name="connsiteY2-56" fmla="*/ 633046 h 633046"/>
                <a:gd name="connsiteX3-57" fmla="*/ 5124 w 661618"/>
                <a:gd name="connsiteY3-58" fmla="*/ 316523 h 633046"/>
                <a:gd name="connsiteX4-59" fmla="*/ 64593 w 661618"/>
                <a:gd name="connsiteY4-60" fmla="*/ 113607 h 633046"/>
                <a:gd name="connsiteX0-61" fmla="*/ 178200 w 661618"/>
                <a:gd name="connsiteY0-62" fmla="*/ 0 h 583170"/>
                <a:gd name="connsiteX1-63" fmla="*/ 661618 w 661618"/>
                <a:gd name="connsiteY1-64" fmla="*/ 266647 h 583170"/>
                <a:gd name="connsiteX2-65" fmla="*/ 333371 w 661618"/>
                <a:gd name="connsiteY2-66" fmla="*/ 583170 h 583170"/>
                <a:gd name="connsiteX3-67" fmla="*/ 5124 w 661618"/>
                <a:gd name="connsiteY3-68" fmla="*/ 266647 h 583170"/>
                <a:gd name="connsiteX4-69" fmla="*/ 64593 w 661618"/>
                <a:gd name="connsiteY4-70" fmla="*/ 63731 h 583170"/>
                <a:gd name="connsiteX0-71" fmla="*/ 178200 w 662133"/>
                <a:gd name="connsiteY0-72" fmla="*/ 66578 h 649748"/>
                <a:gd name="connsiteX1-73" fmla="*/ 412660 w 662133"/>
                <a:gd name="connsiteY1-74" fmla="*/ 10947 h 649748"/>
                <a:gd name="connsiteX2-75" fmla="*/ 661618 w 662133"/>
                <a:gd name="connsiteY2-76" fmla="*/ 333225 h 649748"/>
                <a:gd name="connsiteX3-77" fmla="*/ 333371 w 662133"/>
                <a:gd name="connsiteY3-78" fmla="*/ 649748 h 649748"/>
                <a:gd name="connsiteX4-79" fmla="*/ 5124 w 662133"/>
                <a:gd name="connsiteY4-80" fmla="*/ 333225 h 649748"/>
                <a:gd name="connsiteX5" fmla="*/ 64593 w 662133"/>
                <a:gd name="connsiteY5" fmla="*/ 130309 h 649748"/>
                <a:gd name="connsiteX0-81" fmla="*/ 178200 w 662148"/>
                <a:gd name="connsiteY0-82" fmla="*/ 66578 h 649748"/>
                <a:gd name="connsiteX1-83" fmla="*/ 412660 w 662148"/>
                <a:gd name="connsiteY1-84" fmla="*/ 10947 h 649748"/>
                <a:gd name="connsiteX2-85" fmla="*/ 661618 w 662148"/>
                <a:gd name="connsiteY2-86" fmla="*/ 333225 h 649748"/>
                <a:gd name="connsiteX3-87" fmla="*/ 333371 w 662148"/>
                <a:gd name="connsiteY3-88" fmla="*/ 649748 h 649748"/>
                <a:gd name="connsiteX4-89" fmla="*/ 5124 w 662148"/>
                <a:gd name="connsiteY4-90" fmla="*/ 333225 h 649748"/>
                <a:gd name="connsiteX5-91" fmla="*/ 64593 w 662148"/>
                <a:gd name="connsiteY5-92" fmla="*/ 130309 h 649748"/>
                <a:gd name="connsiteX0-93" fmla="*/ 178200 w 662148"/>
                <a:gd name="connsiteY0-94" fmla="*/ 61032 h 644202"/>
                <a:gd name="connsiteX1-95" fmla="*/ 412660 w 662148"/>
                <a:gd name="connsiteY1-96" fmla="*/ 5401 h 644202"/>
                <a:gd name="connsiteX2-97" fmla="*/ 661618 w 662148"/>
                <a:gd name="connsiteY2-98" fmla="*/ 327679 h 644202"/>
                <a:gd name="connsiteX3-99" fmla="*/ 333371 w 662148"/>
                <a:gd name="connsiteY3-100" fmla="*/ 644202 h 644202"/>
                <a:gd name="connsiteX4-101" fmla="*/ 5124 w 662148"/>
                <a:gd name="connsiteY4-102" fmla="*/ 327679 h 644202"/>
                <a:gd name="connsiteX5-103" fmla="*/ 64593 w 662148"/>
                <a:gd name="connsiteY5-104" fmla="*/ 124763 h 644202"/>
                <a:gd name="connsiteX0-105" fmla="*/ 178200 w 662148"/>
                <a:gd name="connsiteY0-106" fmla="*/ 75865 h 659035"/>
                <a:gd name="connsiteX1-107" fmla="*/ 168819 w 662148"/>
                <a:gd name="connsiteY1-108" fmla="*/ 31317 h 659035"/>
                <a:gd name="connsiteX2-109" fmla="*/ 412660 w 662148"/>
                <a:gd name="connsiteY2-110" fmla="*/ 20234 h 659035"/>
                <a:gd name="connsiteX3-111" fmla="*/ 661618 w 662148"/>
                <a:gd name="connsiteY3-112" fmla="*/ 342512 h 659035"/>
                <a:gd name="connsiteX4-113" fmla="*/ 333371 w 662148"/>
                <a:gd name="connsiteY4-114" fmla="*/ 659035 h 659035"/>
                <a:gd name="connsiteX5-115" fmla="*/ 5124 w 662148"/>
                <a:gd name="connsiteY5-116" fmla="*/ 342512 h 659035"/>
                <a:gd name="connsiteX6" fmla="*/ 64593 w 662148"/>
                <a:gd name="connsiteY6" fmla="*/ 139596 h 659035"/>
                <a:gd name="connsiteX0-117" fmla="*/ 178200 w 662148"/>
                <a:gd name="connsiteY0-118" fmla="*/ 68901 h 652071"/>
                <a:gd name="connsiteX1-119" fmla="*/ 130026 w 662148"/>
                <a:gd name="connsiteY1-120" fmla="*/ 68688 h 652071"/>
                <a:gd name="connsiteX2-121" fmla="*/ 412660 w 662148"/>
                <a:gd name="connsiteY2-122" fmla="*/ 13270 h 652071"/>
                <a:gd name="connsiteX3-123" fmla="*/ 661618 w 662148"/>
                <a:gd name="connsiteY3-124" fmla="*/ 335548 h 652071"/>
                <a:gd name="connsiteX4-125" fmla="*/ 333371 w 662148"/>
                <a:gd name="connsiteY4-126" fmla="*/ 652071 h 652071"/>
                <a:gd name="connsiteX5-127" fmla="*/ 5124 w 662148"/>
                <a:gd name="connsiteY5-128" fmla="*/ 335548 h 652071"/>
                <a:gd name="connsiteX6-129" fmla="*/ 64593 w 662148"/>
                <a:gd name="connsiteY6-130" fmla="*/ 132632 h 652071"/>
                <a:gd name="connsiteX0-131" fmla="*/ 178200 w 662220"/>
                <a:gd name="connsiteY0-132" fmla="*/ 68901 h 652071"/>
                <a:gd name="connsiteX1-133" fmla="*/ 130026 w 662220"/>
                <a:gd name="connsiteY1-134" fmla="*/ 68688 h 652071"/>
                <a:gd name="connsiteX2-135" fmla="*/ 412660 w 662220"/>
                <a:gd name="connsiteY2-136" fmla="*/ 13270 h 652071"/>
                <a:gd name="connsiteX3-137" fmla="*/ 661618 w 662220"/>
                <a:gd name="connsiteY3-138" fmla="*/ 335548 h 652071"/>
                <a:gd name="connsiteX4-139" fmla="*/ 333371 w 662220"/>
                <a:gd name="connsiteY4-140" fmla="*/ 652071 h 652071"/>
                <a:gd name="connsiteX5-141" fmla="*/ 5124 w 662220"/>
                <a:gd name="connsiteY5-142" fmla="*/ 335548 h 652071"/>
                <a:gd name="connsiteX6-143" fmla="*/ 64593 w 662220"/>
                <a:gd name="connsiteY6-144" fmla="*/ 132632 h 652071"/>
                <a:gd name="connsiteX0-145" fmla="*/ 178200 w 662220"/>
                <a:gd name="connsiteY0-146" fmla="*/ 58449 h 641619"/>
                <a:gd name="connsiteX1-147" fmla="*/ 130026 w 662220"/>
                <a:gd name="connsiteY1-148" fmla="*/ 58236 h 641619"/>
                <a:gd name="connsiteX2-149" fmla="*/ 412660 w 662220"/>
                <a:gd name="connsiteY2-150" fmla="*/ 2818 h 641619"/>
                <a:gd name="connsiteX3-151" fmla="*/ 661618 w 662220"/>
                <a:gd name="connsiteY3-152" fmla="*/ 325096 h 641619"/>
                <a:gd name="connsiteX4-153" fmla="*/ 333371 w 662220"/>
                <a:gd name="connsiteY4-154" fmla="*/ 641619 h 641619"/>
                <a:gd name="connsiteX5-155" fmla="*/ 5124 w 662220"/>
                <a:gd name="connsiteY5-156" fmla="*/ 325096 h 641619"/>
                <a:gd name="connsiteX6-157" fmla="*/ 64593 w 662220"/>
                <a:gd name="connsiteY6-158" fmla="*/ 122180 h 641619"/>
                <a:gd name="connsiteX0-159" fmla="*/ 178200 w 662220"/>
                <a:gd name="connsiteY0-160" fmla="*/ 58449 h 641619"/>
                <a:gd name="connsiteX1-161" fmla="*/ 130026 w 662220"/>
                <a:gd name="connsiteY1-162" fmla="*/ 58236 h 641619"/>
                <a:gd name="connsiteX2-163" fmla="*/ 412660 w 662220"/>
                <a:gd name="connsiteY2-164" fmla="*/ 2818 h 641619"/>
                <a:gd name="connsiteX3-165" fmla="*/ 661618 w 662220"/>
                <a:gd name="connsiteY3-166" fmla="*/ 325096 h 641619"/>
                <a:gd name="connsiteX4-167" fmla="*/ 333371 w 662220"/>
                <a:gd name="connsiteY4-168" fmla="*/ 641619 h 641619"/>
                <a:gd name="connsiteX5-169" fmla="*/ 5124 w 662220"/>
                <a:gd name="connsiteY5-170" fmla="*/ 325096 h 641619"/>
                <a:gd name="connsiteX6-171" fmla="*/ 64593 w 662220"/>
                <a:gd name="connsiteY6-172" fmla="*/ 122180 h 641619"/>
                <a:gd name="connsiteX0-173" fmla="*/ 178200 w 662220"/>
                <a:gd name="connsiteY0-174" fmla="*/ 58449 h 641619"/>
                <a:gd name="connsiteX1-175" fmla="*/ 130026 w 662220"/>
                <a:gd name="connsiteY1-176" fmla="*/ 58236 h 641619"/>
                <a:gd name="connsiteX2-177" fmla="*/ 412660 w 662220"/>
                <a:gd name="connsiteY2-178" fmla="*/ 2818 h 641619"/>
                <a:gd name="connsiteX3-179" fmla="*/ 661618 w 662220"/>
                <a:gd name="connsiteY3-180" fmla="*/ 325096 h 641619"/>
                <a:gd name="connsiteX4-181" fmla="*/ 333371 w 662220"/>
                <a:gd name="connsiteY4-182" fmla="*/ 641619 h 641619"/>
                <a:gd name="connsiteX5-183" fmla="*/ 5124 w 662220"/>
                <a:gd name="connsiteY5-184" fmla="*/ 325096 h 641619"/>
                <a:gd name="connsiteX6-185" fmla="*/ 64593 w 662220"/>
                <a:gd name="connsiteY6-186" fmla="*/ 122180 h 641619"/>
                <a:gd name="connsiteX0-187" fmla="*/ 178200 w 662220"/>
                <a:gd name="connsiteY0-188" fmla="*/ 58449 h 641619"/>
                <a:gd name="connsiteX1-189" fmla="*/ 130026 w 662220"/>
                <a:gd name="connsiteY1-190" fmla="*/ 58236 h 641619"/>
                <a:gd name="connsiteX2-191" fmla="*/ 412660 w 662220"/>
                <a:gd name="connsiteY2-192" fmla="*/ 2818 h 641619"/>
                <a:gd name="connsiteX3-193" fmla="*/ 661618 w 662220"/>
                <a:gd name="connsiteY3-194" fmla="*/ 325096 h 641619"/>
                <a:gd name="connsiteX4-195" fmla="*/ 333371 w 662220"/>
                <a:gd name="connsiteY4-196" fmla="*/ 641619 h 641619"/>
                <a:gd name="connsiteX5-197" fmla="*/ 5124 w 662220"/>
                <a:gd name="connsiteY5-198" fmla="*/ 325096 h 641619"/>
                <a:gd name="connsiteX6-199" fmla="*/ 64593 w 662220"/>
                <a:gd name="connsiteY6-200" fmla="*/ 122180 h 641619"/>
                <a:gd name="connsiteX0-201" fmla="*/ 178200 w 662220"/>
                <a:gd name="connsiteY0-202" fmla="*/ 58449 h 641619"/>
                <a:gd name="connsiteX1-203" fmla="*/ 130026 w 662220"/>
                <a:gd name="connsiteY1-204" fmla="*/ 58236 h 641619"/>
                <a:gd name="connsiteX2-205" fmla="*/ 412660 w 662220"/>
                <a:gd name="connsiteY2-206" fmla="*/ 2818 h 641619"/>
                <a:gd name="connsiteX3-207" fmla="*/ 661618 w 662220"/>
                <a:gd name="connsiteY3-208" fmla="*/ 325096 h 641619"/>
                <a:gd name="connsiteX4-209" fmla="*/ 333371 w 662220"/>
                <a:gd name="connsiteY4-210" fmla="*/ 641619 h 641619"/>
                <a:gd name="connsiteX5-211" fmla="*/ 5124 w 662220"/>
                <a:gd name="connsiteY5-212" fmla="*/ 325096 h 641619"/>
                <a:gd name="connsiteX6-213" fmla="*/ 64593 w 662220"/>
                <a:gd name="connsiteY6-214" fmla="*/ 122180 h 641619"/>
                <a:gd name="connsiteX0-215" fmla="*/ 176252 w 660272"/>
                <a:gd name="connsiteY0-216" fmla="*/ 58449 h 641619"/>
                <a:gd name="connsiteX1-217" fmla="*/ 128078 w 660272"/>
                <a:gd name="connsiteY1-218" fmla="*/ 58236 h 641619"/>
                <a:gd name="connsiteX2-219" fmla="*/ 410712 w 660272"/>
                <a:gd name="connsiteY2-220" fmla="*/ 2818 h 641619"/>
                <a:gd name="connsiteX3-221" fmla="*/ 659670 w 660272"/>
                <a:gd name="connsiteY3-222" fmla="*/ 325096 h 641619"/>
                <a:gd name="connsiteX4-223" fmla="*/ 331423 w 660272"/>
                <a:gd name="connsiteY4-224" fmla="*/ 641619 h 641619"/>
                <a:gd name="connsiteX5-225" fmla="*/ 3176 w 660272"/>
                <a:gd name="connsiteY5-226" fmla="*/ 325096 h 641619"/>
                <a:gd name="connsiteX6-227" fmla="*/ 62645 w 660272"/>
                <a:gd name="connsiteY6-228" fmla="*/ 122180 h 641619"/>
                <a:gd name="connsiteX0-229" fmla="*/ 253837 w 660272"/>
                <a:gd name="connsiteY0-230" fmla="*/ 30740 h 641619"/>
                <a:gd name="connsiteX1-231" fmla="*/ 128078 w 660272"/>
                <a:gd name="connsiteY1-232" fmla="*/ 58236 h 641619"/>
                <a:gd name="connsiteX2-233" fmla="*/ 410712 w 660272"/>
                <a:gd name="connsiteY2-234" fmla="*/ 2818 h 641619"/>
                <a:gd name="connsiteX3-235" fmla="*/ 659670 w 660272"/>
                <a:gd name="connsiteY3-236" fmla="*/ 325096 h 641619"/>
                <a:gd name="connsiteX4-237" fmla="*/ 331423 w 660272"/>
                <a:gd name="connsiteY4-238" fmla="*/ 641619 h 641619"/>
                <a:gd name="connsiteX5-239" fmla="*/ 3176 w 660272"/>
                <a:gd name="connsiteY5-240" fmla="*/ 325096 h 641619"/>
                <a:gd name="connsiteX6-241" fmla="*/ 62645 w 660272"/>
                <a:gd name="connsiteY6-242" fmla="*/ 122180 h 641619"/>
                <a:gd name="connsiteX0-243" fmla="*/ 253837 w 660191"/>
                <a:gd name="connsiteY0-244" fmla="*/ 41069 h 651948"/>
                <a:gd name="connsiteX1-245" fmla="*/ 161329 w 660191"/>
                <a:gd name="connsiteY1-246" fmla="*/ 63023 h 651948"/>
                <a:gd name="connsiteX2-247" fmla="*/ 410712 w 660191"/>
                <a:gd name="connsiteY2-248" fmla="*/ 13147 h 651948"/>
                <a:gd name="connsiteX3-249" fmla="*/ 659670 w 660191"/>
                <a:gd name="connsiteY3-250" fmla="*/ 335425 h 651948"/>
                <a:gd name="connsiteX4-251" fmla="*/ 331423 w 660191"/>
                <a:gd name="connsiteY4-252" fmla="*/ 651948 h 651948"/>
                <a:gd name="connsiteX5-253" fmla="*/ 3176 w 660191"/>
                <a:gd name="connsiteY5-254" fmla="*/ 335425 h 651948"/>
                <a:gd name="connsiteX6-255" fmla="*/ 62645 w 660191"/>
                <a:gd name="connsiteY6-256" fmla="*/ 132509 h 651948"/>
                <a:gd name="connsiteX0-257" fmla="*/ 253837 w 660897"/>
                <a:gd name="connsiteY0-258" fmla="*/ 45475 h 656354"/>
                <a:gd name="connsiteX1-259" fmla="*/ 161329 w 660897"/>
                <a:gd name="connsiteY1-260" fmla="*/ 67429 h 656354"/>
                <a:gd name="connsiteX2-261" fmla="*/ 410712 w 660897"/>
                <a:gd name="connsiteY2-262" fmla="*/ 17553 h 656354"/>
                <a:gd name="connsiteX3-263" fmla="*/ 659670 w 660897"/>
                <a:gd name="connsiteY3-264" fmla="*/ 339831 h 656354"/>
                <a:gd name="connsiteX4-265" fmla="*/ 331423 w 660897"/>
                <a:gd name="connsiteY4-266" fmla="*/ 656354 h 656354"/>
                <a:gd name="connsiteX5-267" fmla="*/ 3176 w 660897"/>
                <a:gd name="connsiteY5-268" fmla="*/ 339831 h 656354"/>
                <a:gd name="connsiteX6-269" fmla="*/ 62645 w 660897"/>
                <a:gd name="connsiteY6-270" fmla="*/ 136915 h 656354"/>
                <a:gd name="connsiteX0-271" fmla="*/ 253837 w 660406"/>
                <a:gd name="connsiteY0-272" fmla="*/ 41070 h 651949"/>
                <a:gd name="connsiteX1-273" fmla="*/ 161329 w 660406"/>
                <a:gd name="connsiteY1-274" fmla="*/ 63024 h 651949"/>
                <a:gd name="connsiteX2-275" fmla="*/ 410712 w 660406"/>
                <a:gd name="connsiteY2-276" fmla="*/ 13148 h 651949"/>
                <a:gd name="connsiteX3-277" fmla="*/ 659670 w 660406"/>
                <a:gd name="connsiteY3-278" fmla="*/ 335426 h 651949"/>
                <a:gd name="connsiteX4-279" fmla="*/ 331423 w 660406"/>
                <a:gd name="connsiteY4-280" fmla="*/ 651949 h 651949"/>
                <a:gd name="connsiteX5-281" fmla="*/ 3176 w 660406"/>
                <a:gd name="connsiteY5-282" fmla="*/ 335426 h 651949"/>
                <a:gd name="connsiteX6-283" fmla="*/ 62645 w 660406"/>
                <a:gd name="connsiteY6-284" fmla="*/ 132510 h 651949"/>
                <a:gd name="connsiteX0-285" fmla="*/ 161329 w 660406"/>
                <a:gd name="connsiteY0-286" fmla="*/ 63024 h 651949"/>
                <a:gd name="connsiteX1-287" fmla="*/ 410712 w 660406"/>
                <a:gd name="connsiteY1-288" fmla="*/ 13148 h 651949"/>
                <a:gd name="connsiteX2-289" fmla="*/ 659670 w 660406"/>
                <a:gd name="connsiteY2-290" fmla="*/ 335426 h 651949"/>
                <a:gd name="connsiteX3-291" fmla="*/ 331423 w 660406"/>
                <a:gd name="connsiteY3-292" fmla="*/ 651949 h 651949"/>
                <a:gd name="connsiteX4-293" fmla="*/ 3176 w 660406"/>
                <a:gd name="connsiteY4-294" fmla="*/ 335426 h 651949"/>
                <a:gd name="connsiteX5-295" fmla="*/ 62645 w 660406"/>
                <a:gd name="connsiteY5-296" fmla="*/ 132510 h 651949"/>
                <a:gd name="connsiteX0-297" fmla="*/ 128078 w 660207"/>
                <a:gd name="connsiteY0-298" fmla="*/ 63024 h 651949"/>
                <a:gd name="connsiteX1-299" fmla="*/ 410712 w 660207"/>
                <a:gd name="connsiteY1-300" fmla="*/ 13148 h 651949"/>
                <a:gd name="connsiteX2-301" fmla="*/ 659670 w 660207"/>
                <a:gd name="connsiteY2-302" fmla="*/ 335426 h 651949"/>
                <a:gd name="connsiteX3-303" fmla="*/ 331423 w 660207"/>
                <a:gd name="connsiteY3-304" fmla="*/ 651949 h 651949"/>
                <a:gd name="connsiteX4-305" fmla="*/ 3176 w 660207"/>
                <a:gd name="connsiteY4-306" fmla="*/ 335426 h 651949"/>
                <a:gd name="connsiteX5-307" fmla="*/ 62645 w 660207"/>
                <a:gd name="connsiteY5-308" fmla="*/ 132510 h 651949"/>
                <a:gd name="connsiteX0-309" fmla="*/ 128078 w 660438"/>
                <a:gd name="connsiteY0-310" fmla="*/ 60888 h 649813"/>
                <a:gd name="connsiteX1-311" fmla="*/ 410712 w 660438"/>
                <a:gd name="connsiteY1-312" fmla="*/ 11012 h 649813"/>
                <a:gd name="connsiteX2-313" fmla="*/ 659670 w 660438"/>
                <a:gd name="connsiteY2-314" fmla="*/ 333290 h 649813"/>
                <a:gd name="connsiteX3-315" fmla="*/ 331423 w 660438"/>
                <a:gd name="connsiteY3-316" fmla="*/ 649813 h 649813"/>
                <a:gd name="connsiteX4-317" fmla="*/ 3176 w 660438"/>
                <a:gd name="connsiteY4-318" fmla="*/ 333290 h 649813"/>
                <a:gd name="connsiteX5-319" fmla="*/ 62645 w 660438"/>
                <a:gd name="connsiteY5-320" fmla="*/ 130374 h 649813"/>
                <a:gd name="connsiteX0-321" fmla="*/ 128078 w 660438"/>
                <a:gd name="connsiteY0-322" fmla="*/ 64927 h 653852"/>
                <a:gd name="connsiteX1-323" fmla="*/ 410712 w 660438"/>
                <a:gd name="connsiteY1-324" fmla="*/ 15051 h 653852"/>
                <a:gd name="connsiteX2-325" fmla="*/ 659670 w 660438"/>
                <a:gd name="connsiteY2-326" fmla="*/ 337329 h 653852"/>
                <a:gd name="connsiteX3-327" fmla="*/ 331423 w 660438"/>
                <a:gd name="connsiteY3-328" fmla="*/ 653852 h 653852"/>
                <a:gd name="connsiteX4-329" fmla="*/ 3176 w 660438"/>
                <a:gd name="connsiteY4-330" fmla="*/ 337329 h 653852"/>
                <a:gd name="connsiteX5-331" fmla="*/ 62645 w 660438"/>
                <a:gd name="connsiteY5-332" fmla="*/ 134413 h 65385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91" y="connsiteY5-92"/>
                </a:cxn>
              </a:cxnLst>
              <a:rect l="l" t="t" r="r" b="b"/>
              <a:pathLst>
                <a:path w="660438" h="653852">
                  <a:moveTo>
                    <a:pt x="128078" y="64927"/>
                  </a:moveTo>
                  <a:cubicBezTo>
                    <a:pt x="200406" y="22404"/>
                    <a:pt x="266694" y="-24807"/>
                    <a:pt x="410712" y="15051"/>
                  </a:cubicBezTo>
                  <a:cubicBezTo>
                    <a:pt x="554730" y="54909"/>
                    <a:pt x="671038" y="190221"/>
                    <a:pt x="659670" y="337329"/>
                  </a:cubicBezTo>
                  <a:cubicBezTo>
                    <a:pt x="648302" y="484437"/>
                    <a:pt x="512709" y="653852"/>
                    <a:pt x="331423" y="653852"/>
                  </a:cubicBezTo>
                  <a:cubicBezTo>
                    <a:pt x="150137" y="653852"/>
                    <a:pt x="14721" y="457153"/>
                    <a:pt x="3176" y="337329"/>
                  </a:cubicBezTo>
                  <a:cubicBezTo>
                    <a:pt x="-8369" y="217505"/>
                    <a:pt x="11590" y="209227"/>
                    <a:pt x="62645" y="134413"/>
                  </a:cubicBezTo>
                </a:path>
              </a:pathLst>
            </a:custGeom>
            <a:noFill/>
            <a:ln w="25400" cap="rnd">
              <a:solidFill>
                <a:schemeClr val="bg1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350">
                <a:solidFill>
                  <a:srgbClr val="1C3E58"/>
                </a:solidFill>
              </a:endParaRPr>
            </a:p>
          </p:txBody>
        </p:sp>
        <p:grpSp>
          <p:nvGrpSpPr>
            <p:cNvPr id="66" name="组合 65"/>
            <p:cNvGrpSpPr/>
            <p:nvPr/>
          </p:nvGrpSpPr>
          <p:grpSpPr>
            <a:xfrm>
              <a:off x="8291310" y="1961021"/>
              <a:ext cx="469447" cy="479728"/>
              <a:chOff x="5268913" y="4124325"/>
              <a:chExt cx="652463" cy="666751"/>
            </a:xfrm>
            <a:solidFill>
              <a:schemeClr val="bg1"/>
            </a:solidFill>
          </p:grpSpPr>
          <p:sp>
            <p:nvSpPr>
              <p:cNvPr id="67" name="Freeform 719"/>
              <p:cNvSpPr/>
              <p:nvPr/>
            </p:nvSpPr>
            <p:spPr bwMode="auto">
              <a:xfrm>
                <a:off x="5356226" y="4351338"/>
                <a:ext cx="9525" cy="57150"/>
              </a:xfrm>
              <a:custGeom>
                <a:avLst/>
                <a:gdLst/>
                <a:ahLst/>
                <a:cxnLst>
                  <a:cxn ang="0">
                    <a:pos x="9" y="3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3" y="0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4" y="15"/>
                  </a:cxn>
                  <a:cxn ang="0">
                    <a:pos x="7" y="25"/>
                  </a:cxn>
                  <a:cxn ang="0">
                    <a:pos x="9" y="35"/>
                  </a:cxn>
                  <a:cxn ang="0">
                    <a:pos x="11" y="46"/>
                  </a:cxn>
                  <a:cxn ang="0">
                    <a:pos x="11" y="46"/>
                  </a:cxn>
                  <a:cxn ang="0">
                    <a:pos x="11" y="53"/>
                  </a:cxn>
                  <a:cxn ang="0">
                    <a:pos x="9" y="60"/>
                  </a:cxn>
                  <a:cxn ang="0">
                    <a:pos x="6" y="75"/>
                  </a:cxn>
                  <a:cxn ang="0">
                    <a:pos x="2" y="89"/>
                  </a:cxn>
                  <a:cxn ang="0">
                    <a:pos x="1" y="96"/>
                  </a:cxn>
                  <a:cxn ang="0">
                    <a:pos x="0" y="104"/>
                  </a:cxn>
                  <a:cxn ang="0">
                    <a:pos x="0" y="104"/>
                  </a:cxn>
                  <a:cxn ang="0">
                    <a:pos x="0" y="106"/>
                  </a:cxn>
                  <a:cxn ang="0">
                    <a:pos x="1" y="108"/>
                  </a:cxn>
                  <a:cxn ang="0">
                    <a:pos x="3" y="108"/>
                  </a:cxn>
                  <a:cxn ang="0">
                    <a:pos x="5" y="109"/>
                  </a:cxn>
                  <a:cxn ang="0">
                    <a:pos x="6" y="108"/>
                  </a:cxn>
                  <a:cxn ang="0">
                    <a:pos x="8" y="108"/>
                  </a:cxn>
                  <a:cxn ang="0">
                    <a:pos x="9" y="106"/>
                  </a:cxn>
                  <a:cxn ang="0">
                    <a:pos x="9" y="104"/>
                  </a:cxn>
                  <a:cxn ang="0">
                    <a:pos x="9" y="104"/>
                  </a:cxn>
                  <a:cxn ang="0">
                    <a:pos x="12" y="89"/>
                  </a:cxn>
                  <a:cxn ang="0">
                    <a:pos x="15" y="75"/>
                  </a:cxn>
                  <a:cxn ang="0">
                    <a:pos x="18" y="60"/>
                  </a:cxn>
                  <a:cxn ang="0">
                    <a:pos x="20" y="46"/>
                  </a:cxn>
                  <a:cxn ang="0">
                    <a:pos x="20" y="46"/>
                  </a:cxn>
                  <a:cxn ang="0">
                    <a:pos x="20" y="41"/>
                  </a:cxn>
                  <a:cxn ang="0">
                    <a:pos x="20" y="35"/>
                  </a:cxn>
                  <a:cxn ang="0">
                    <a:pos x="18" y="24"/>
                  </a:cxn>
                  <a:cxn ang="0">
                    <a:pos x="14" y="13"/>
                  </a:cxn>
                  <a:cxn ang="0">
                    <a:pos x="9" y="3"/>
                  </a:cxn>
                  <a:cxn ang="0">
                    <a:pos x="9" y="3"/>
                  </a:cxn>
                </a:cxnLst>
                <a:rect l="0" t="0" r="r" b="b"/>
                <a:pathLst>
                  <a:path w="20" h="109">
                    <a:moveTo>
                      <a:pt x="9" y="3"/>
                    </a:moveTo>
                    <a:lnTo>
                      <a:pt x="9" y="3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4" y="15"/>
                    </a:lnTo>
                    <a:lnTo>
                      <a:pt x="7" y="25"/>
                    </a:lnTo>
                    <a:lnTo>
                      <a:pt x="9" y="35"/>
                    </a:lnTo>
                    <a:lnTo>
                      <a:pt x="11" y="46"/>
                    </a:lnTo>
                    <a:lnTo>
                      <a:pt x="11" y="46"/>
                    </a:lnTo>
                    <a:lnTo>
                      <a:pt x="11" y="53"/>
                    </a:lnTo>
                    <a:lnTo>
                      <a:pt x="9" y="60"/>
                    </a:lnTo>
                    <a:lnTo>
                      <a:pt x="6" y="75"/>
                    </a:lnTo>
                    <a:lnTo>
                      <a:pt x="2" y="89"/>
                    </a:lnTo>
                    <a:lnTo>
                      <a:pt x="1" y="96"/>
                    </a:lnTo>
                    <a:lnTo>
                      <a:pt x="0" y="104"/>
                    </a:lnTo>
                    <a:lnTo>
                      <a:pt x="0" y="104"/>
                    </a:lnTo>
                    <a:lnTo>
                      <a:pt x="0" y="106"/>
                    </a:lnTo>
                    <a:lnTo>
                      <a:pt x="1" y="108"/>
                    </a:lnTo>
                    <a:lnTo>
                      <a:pt x="3" y="108"/>
                    </a:lnTo>
                    <a:lnTo>
                      <a:pt x="5" y="109"/>
                    </a:lnTo>
                    <a:lnTo>
                      <a:pt x="6" y="108"/>
                    </a:lnTo>
                    <a:lnTo>
                      <a:pt x="8" y="108"/>
                    </a:lnTo>
                    <a:lnTo>
                      <a:pt x="9" y="106"/>
                    </a:lnTo>
                    <a:lnTo>
                      <a:pt x="9" y="104"/>
                    </a:lnTo>
                    <a:lnTo>
                      <a:pt x="9" y="104"/>
                    </a:lnTo>
                    <a:lnTo>
                      <a:pt x="12" y="89"/>
                    </a:lnTo>
                    <a:lnTo>
                      <a:pt x="15" y="75"/>
                    </a:lnTo>
                    <a:lnTo>
                      <a:pt x="18" y="60"/>
                    </a:lnTo>
                    <a:lnTo>
                      <a:pt x="20" y="46"/>
                    </a:lnTo>
                    <a:lnTo>
                      <a:pt x="20" y="46"/>
                    </a:lnTo>
                    <a:lnTo>
                      <a:pt x="20" y="41"/>
                    </a:lnTo>
                    <a:lnTo>
                      <a:pt x="20" y="35"/>
                    </a:lnTo>
                    <a:lnTo>
                      <a:pt x="18" y="24"/>
                    </a:lnTo>
                    <a:lnTo>
                      <a:pt x="14" y="13"/>
                    </a:lnTo>
                    <a:lnTo>
                      <a:pt x="9" y="3"/>
                    </a:lnTo>
                    <a:lnTo>
                      <a:pt x="9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C3E58"/>
                  </a:solidFill>
                </a:endParaRPr>
              </a:p>
            </p:txBody>
          </p:sp>
          <p:sp>
            <p:nvSpPr>
              <p:cNvPr id="68" name="Freeform 720"/>
              <p:cNvSpPr/>
              <p:nvPr/>
            </p:nvSpPr>
            <p:spPr bwMode="auto">
              <a:xfrm>
                <a:off x="5392738" y="4365625"/>
                <a:ext cx="12700" cy="80963"/>
              </a:xfrm>
              <a:custGeom>
                <a:avLst/>
                <a:gdLst/>
                <a:ahLst/>
                <a:cxnLst>
                  <a:cxn ang="0">
                    <a:pos x="25" y="4"/>
                  </a:cxn>
                  <a:cxn ang="0">
                    <a:pos x="25" y="4"/>
                  </a:cxn>
                  <a:cxn ang="0">
                    <a:pos x="25" y="2"/>
                  </a:cxn>
                  <a:cxn ang="0">
                    <a:pos x="24" y="1"/>
                  </a:cxn>
                  <a:cxn ang="0">
                    <a:pos x="22" y="0"/>
                  </a:cxn>
                  <a:cxn ang="0">
                    <a:pos x="21" y="0"/>
                  </a:cxn>
                  <a:cxn ang="0">
                    <a:pos x="19" y="0"/>
                  </a:cxn>
                  <a:cxn ang="0">
                    <a:pos x="17" y="1"/>
                  </a:cxn>
                  <a:cxn ang="0">
                    <a:pos x="16" y="2"/>
                  </a:cxn>
                  <a:cxn ang="0">
                    <a:pos x="16" y="4"/>
                  </a:cxn>
                  <a:cxn ang="0">
                    <a:pos x="16" y="4"/>
                  </a:cxn>
                  <a:cxn ang="0">
                    <a:pos x="14" y="24"/>
                  </a:cxn>
                  <a:cxn ang="0">
                    <a:pos x="11" y="43"/>
                  </a:cxn>
                  <a:cxn ang="0">
                    <a:pos x="4" y="80"/>
                  </a:cxn>
                  <a:cxn ang="0">
                    <a:pos x="4" y="80"/>
                  </a:cxn>
                  <a:cxn ang="0">
                    <a:pos x="1" y="96"/>
                  </a:cxn>
                  <a:cxn ang="0">
                    <a:pos x="0" y="114"/>
                  </a:cxn>
                  <a:cxn ang="0">
                    <a:pos x="1" y="147"/>
                  </a:cxn>
                  <a:cxn ang="0">
                    <a:pos x="1" y="147"/>
                  </a:cxn>
                  <a:cxn ang="0">
                    <a:pos x="1" y="149"/>
                  </a:cxn>
                  <a:cxn ang="0">
                    <a:pos x="2" y="150"/>
                  </a:cxn>
                  <a:cxn ang="0">
                    <a:pos x="5" y="151"/>
                  </a:cxn>
                  <a:cxn ang="0">
                    <a:pos x="7" y="151"/>
                  </a:cxn>
                  <a:cxn ang="0">
                    <a:pos x="8" y="151"/>
                  </a:cxn>
                  <a:cxn ang="0">
                    <a:pos x="10" y="150"/>
                  </a:cxn>
                  <a:cxn ang="0">
                    <a:pos x="11" y="149"/>
                  </a:cxn>
                  <a:cxn ang="0">
                    <a:pos x="11" y="147"/>
                  </a:cxn>
                  <a:cxn ang="0">
                    <a:pos x="11" y="147"/>
                  </a:cxn>
                  <a:cxn ang="0">
                    <a:pos x="11" y="126"/>
                  </a:cxn>
                  <a:cxn ang="0">
                    <a:pos x="11" y="107"/>
                  </a:cxn>
                  <a:cxn ang="0">
                    <a:pos x="13" y="86"/>
                  </a:cxn>
                  <a:cxn ang="0">
                    <a:pos x="16" y="65"/>
                  </a:cxn>
                  <a:cxn ang="0">
                    <a:pos x="16" y="65"/>
                  </a:cxn>
                  <a:cxn ang="0">
                    <a:pos x="22" y="35"/>
                  </a:cxn>
                  <a:cxn ang="0">
                    <a:pos x="24" y="20"/>
                  </a:cxn>
                  <a:cxn ang="0">
                    <a:pos x="25" y="4"/>
                  </a:cxn>
                  <a:cxn ang="0">
                    <a:pos x="25" y="4"/>
                  </a:cxn>
                </a:cxnLst>
                <a:rect l="0" t="0" r="r" b="b"/>
                <a:pathLst>
                  <a:path w="25" h="151">
                    <a:moveTo>
                      <a:pt x="25" y="4"/>
                    </a:moveTo>
                    <a:lnTo>
                      <a:pt x="25" y="4"/>
                    </a:lnTo>
                    <a:lnTo>
                      <a:pt x="25" y="2"/>
                    </a:lnTo>
                    <a:lnTo>
                      <a:pt x="24" y="1"/>
                    </a:lnTo>
                    <a:lnTo>
                      <a:pt x="22" y="0"/>
                    </a:lnTo>
                    <a:lnTo>
                      <a:pt x="21" y="0"/>
                    </a:lnTo>
                    <a:lnTo>
                      <a:pt x="19" y="0"/>
                    </a:lnTo>
                    <a:lnTo>
                      <a:pt x="17" y="1"/>
                    </a:lnTo>
                    <a:lnTo>
                      <a:pt x="16" y="2"/>
                    </a:lnTo>
                    <a:lnTo>
                      <a:pt x="16" y="4"/>
                    </a:lnTo>
                    <a:lnTo>
                      <a:pt x="16" y="4"/>
                    </a:lnTo>
                    <a:lnTo>
                      <a:pt x="14" y="24"/>
                    </a:lnTo>
                    <a:lnTo>
                      <a:pt x="11" y="43"/>
                    </a:lnTo>
                    <a:lnTo>
                      <a:pt x="4" y="80"/>
                    </a:lnTo>
                    <a:lnTo>
                      <a:pt x="4" y="80"/>
                    </a:lnTo>
                    <a:lnTo>
                      <a:pt x="1" y="96"/>
                    </a:lnTo>
                    <a:lnTo>
                      <a:pt x="0" y="114"/>
                    </a:lnTo>
                    <a:lnTo>
                      <a:pt x="1" y="147"/>
                    </a:lnTo>
                    <a:lnTo>
                      <a:pt x="1" y="147"/>
                    </a:lnTo>
                    <a:lnTo>
                      <a:pt x="1" y="149"/>
                    </a:lnTo>
                    <a:lnTo>
                      <a:pt x="2" y="150"/>
                    </a:lnTo>
                    <a:lnTo>
                      <a:pt x="5" y="151"/>
                    </a:lnTo>
                    <a:lnTo>
                      <a:pt x="7" y="151"/>
                    </a:lnTo>
                    <a:lnTo>
                      <a:pt x="8" y="151"/>
                    </a:lnTo>
                    <a:lnTo>
                      <a:pt x="10" y="150"/>
                    </a:lnTo>
                    <a:lnTo>
                      <a:pt x="11" y="149"/>
                    </a:lnTo>
                    <a:lnTo>
                      <a:pt x="11" y="147"/>
                    </a:lnTo>
                    <a:lnTo>
                      <a:pt x="11" y="147"/>
                    </a:lnTo>
                    <a:lnTo>
                      <a:pt x="11" y="126"/>
                    </a:lnTo>
                    <a:lnTo>
                      <a:pt x="11" y="107"/>
                    </a:lnTo>
                    <a:lnTo>
                      <a:pt x="13" y="86"/>
                    </a:lnTo>
                    <a:lnTo>
                      <a:pt x="16" y="65"/>
                    </a:lnTo>
                    <a:lnTo>
                      <a:pt x="16" y="65"/>
                    </a:lnTo>
                    <a:lnTo>
                      <a:pt x="22" y="35"/>
                    </a:lnTo>
                    <a:lnTo>
                      <a:pt x="24" y="20"/>
                    </a:lnTo>
                    <a:lnTo>
                      <a:pt x="25" y="4"/>
                    </a:lnTo>
                    <a:lnTo>
                      <a:pt x="25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C3E58"/>
                  </a:solidFill>
                </a:endParaRPr>
              </a:p>
            </p:txBody>
          </p:sp>
          <p:sp>
            <p:nvSpPr>
              <p:cNvPr id="69" name="Freeform 721"/>
              <p:cNvSpPr/>
              <p:nvPr/>
            </p:nvSpPr>
            <p:spPr bwMode="auto">
              <a:xfrm>
                <a:off x="5421313" y="4389438"/>
                <a:ext cx="19050" cy="84138"/>
              </a:xfrm>
              <a:custGeom>
                <a:avLst/>
                <a:gdLst/>
                <a:ahLst/>
                <a:cxnLst>
                  <a:cxn ang="0">
                    <a:pos x="29" y="2"/>
                  </a:cxn>
                  <a:cxn ang="0">
                    <a:pos x="29" y="2"/>
                  </a:cxn>
                  <a:cxn ang="0">
                    <a:pos x="22" y="16"/>
                  </a:cxn>
                  <a:cxn ang="0">
                    <a:pos x="18" y="30"/>
                  </a:cxn>
                  <a:cxn ang="0">
                    <a:pos x="15" y="46"/>
                  </a:cxn>
                  <a:cxn ang="0">
                    <a:pos x="13" y="61"/>
                  </a:cxn>
                  <a:cxn ang="0">
                    <a:pos x="13" y="61"/>
                  </a:cxn>
                  <a:cxn ang="0">
                    <a:pos x="8" y="85"/>
                  </a:cxn>
                  <a:cxn ang="0">
                    <a:pos x="4" y="109"/>
                  </a:cxn>
                  <a:cxn ang="0">
                    <a:pos x="1" y="133"/>
                  </a:cxn>
                  <a:cxn ang="0">
                    <a:pos x="0" y="157"/>
                  </a:cxn>
                  <a:cxn ang="0">
                    <a:pos x="0" y="157"/>
                  </a:cxn>
                  <a:cxn ang="0">
                    <a:pos x="0" y="158"/>
                  </a:cxn>
                  <a:cxn ang="0">
                    <a:pos x="1" y="160"/>
                  </a:cxn>
                  <a:cxn ang="0">
                    <a:pos x="2" y="161"/>
                  </a:cxn>
                  <a:cxn ang="0">
                    <a:pos x="4" y="161"/>
                  </a:cxn>
                  <a:cxn ang="0">
                    <a:pos x="6" y="161"/>
                  </a:cxn>
                  <a:cxn ang="0">
                    <a:pos x="7" y="160"/>
                  </a:cxn>
                  <a:cxn ang="0">
                    <a:pos x="8" y="158"/>
                  </a:cxn>
                  <a:cxn ang="0">
                    <a:pos x="9" y="157"/>
                  </a:cxn>
                  <a:cxn ang="0">
                    <a:pos x="9" y="157"/>
                  </a:cxn>
                  <a:cxn ang="0">
                    <a:pos x="10" y="137"/>
                  </a:cxn>
                  <a:cxn ang="0">
                    <a:pos x="14" y="117"/>
                  </a:cxn>
                  <a:cxn ang="0">
                    <a:pos x="20" y="78"/>
                  </a:cxn>
                  <a:cxn ang="0">
                    <a:pos x="20" y="78"/>
                  </a:cxn>
                  <a:cxn ang="0">
                    <a:pos x="22" y="59"/>
                  </a:cxn>
                  <a:cxn ang="0">
                    <a:pos x="25" y="42"/>
                  </a:cxn>
                  <a:cxn ang="0">
                    <a:pos x="30" y="24"/>
                  </a:cxn>
                  <a:cxn ang="0">
                    <a:pos x="33" y="15"/>
                  </a:cxn>
                  <a:cxn ang="0">
                    <a:pos x="37" y="7"/>
                  </a:cxn>
                  <a:cxn ang="0">
                    <a:pos x="37" y="7"/>
                  </a:cxn>
                  <a:cxn ang="0">
                    <a:pos x="37" y="5"/>
                  </a:cxn>
                  <a:cxn ang="0">
                    <a:pos x="37" y="3"/>
                  </a:cxn>
                  <a:cxn ang="0">
                    <a:pos x="36" y="2"/>
                  </a:cxn>
                  <a:cxn ang="0">
                    <a:pos x="35" y="1"/>
                  </a:cxn>
                  <a:cxn ang="0">
                    <a:pos x="33" y="0"/>
                  </a:cxn>
                  <a:cxn ang="0">
                    <a:pos x="31" y="0"/>
                  </a:cxn>
                  <a:cxn ang="0">
                    <a:pos x="30" y="1"/>
                  </a:cxn>
                  <a:cxn ang="0">
                    <a:pos x="29" y="2"/>
                  </a:cxn>
                  <a:cxn ang="0">
                    <a:pos x="29" y="2"/>
                  </a:cxn>
                </a:cxnLst>
                <a:rect l="0" t="0" r="r" b="b"/>
                <a:pathLst>
                  <a:path w="37" h="161">
                    <a:moveTo>
                      <a:pt x="29" y="2"/>
                    </a:moveTo>
                    <a:lnTo>
                      <a:pt x="29" y="2"/>
                    </a:lnTo>
                    <a:lnTo>
                      <a:pt x="22" y="16"/>
                    </a:lnTo>
                    <a:lnTo>
                      <a:pt x="18" y="30"/>
                    </a:lnTo>
                    <a:lnTo>
                      <a:pt x="15" y="46"/>
                    </a:lnTo>
                    <a:lnTo>
                      <a:pt x="13" y="61"/>
                    </a:lnTo>
                    <a:lnTo>
                      <a:pt x="13" y="61"/>
                    </a:lnTo>
                    <a:lnTo>
                      <a:pt x="8" y="85"/>
                    </a:lnTo>
                    <a:lnTo>
                      <a:pt x="4" y="109"/>
                    </a:lnTo>
                    <a:lnTo>
                      <a:pt x="1" y="133"/>
                    </a:lnTo>
                    <a:lnTo>
                      <a:pt x="0" y="157"/>
                    </a:lnTo>
                    <a:lnTo>
                      <a:pt x="0" y="157"/>
                    </a:lnTo>
                    <a:lnTo>
                      <a:pt x="0" y="158"/>
                    </a:lnTo>
                    <a:lnTo>
                      <a:pt x="1" y="160"/>
                    </a:lnTo>
                    <a:lnTo>
                      <a:pt x="2" y="161"/>
                    </a:lnTo>
                    <a:lnTo>
                      <a:pt x="4" y="161"/>
                    </a:lnTo>
                    <a:lnTo>
                      <a:pt x="6" y="161"/>
                    </a:lnTo>
                    <a:lnTo>
                      <a:pt x="7" y="160"/>
                    </a:lnTo>
                    <a:lnTo>
                      <a:pt x="8" y="158"/>
                    </a:lnTo>
                    <a:lnTo>
                      <a:pt x="9" y="157"/>
                    </a:lnTo>
                    <a:lnTo>
                      <a:pt x="9" y="157"/>
                    </a:lnTo>
                    <a:lnTo>
                      <a:pt x="10" y="137"/>
                    </a:lnTo>
                    <a:lnTo>
                      <a:pt x="14" y="117"/>
                    </a:lnTo>
                    <a:lnTo>
                      <a:pt x="20" y="78"/>
                    </a:lnTo>
                    <a:lnTo>
                      <a:pt x="20" y="78"/>
                    </a:lnTo>
                    <a:lnTo>
                      <a:pt x="22" y="59"/>
                    </a:lnTo>
                    <a:lnTo>
                      <a:pt x="25" y="42"/>
                    </a:lnTo>
                    <a:lnTo>
                      <a:pt x="30" y="24"/>
                    </a:lnTo>
                    <a:lnTo>
                      <a:pt x="33" y="15"/>
                    </a:lnTo>
                    <a:lnTo>
                      <a:pt x="37" y="7"/>
                    </a:lnTo>
                    <a:lnTo>
                      <a:pt x="37" y="7"/>
                    </a:lnTo>
                    <a:lnTo>
                      <a:pt x="37" y="5"/>
                    </a:lnTo>
                    <a:lnTo>
                      <a:pt x="37" y="3"/>
                    </a:lnTo>
                    <a:lnTo>
                      <a:pt x="36" y="2"/>
                    </a:lnTo>
                    <a:lnTo>
                      <a:pt x="35" y="1"/>
                    </a:lnTo>
                    <a:lnTo>
                      <a:pt x="33" y="0"/>
                    </a:lnTo>
                    <a:lnTo>
                      <a:pt x="31" y="0"/>
                    </a:lnTo>
                    <a:lnTo>
                      <a:pt x="30" y="1"/>
                    </a:lnTo>
                    <a:lnTo>
                      <a:pt x="29" y="2"/>
                    </a:lnTo>
                    <a:lnTo>
                      <a:pt x="29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C3E58"/>
                  </a:solidFill>
                </a:endParaRPr>
              </a:p>
            </p:txBody>
          </p:sp>
          <p:sp>
            <p:nvSpPr>
              <p:cNvPr id="70" name="Freeform 722"/>
              <p:cNvSpPr/>
              <p:nvPr/>
            </p:nvSpPr>
            <p:spPr bwMode="auto">
              <a:xfrm>
                <a:off x="5461001" y="4381500"/>
                <a:ext cx="22225" cy="125413"/>
              </a:xfrm>
              <a:custGeom>
                <a:avLst/>
                <a:gdLst/>
                <a:ahLst/>
                <a:cxnLst>
                  <a:cxn ang="0">
                    <a:pos x="33" y="5"/>
                  </a:cxn>
                  <a:cxn ang="0">
                    <a:pos x="33" y="5"/>
                  </a:cxn>
                  <a:cxn ang="0">
                    <a:pos x="31" y="16"/>
                  </a:cxn>
                  <a:cxn ang="0">
                    <a:pos x="28" y="21"/>
                  </a:cxn>
                  <a:cxn ang="0">
                    <a:pos x="25" y="25"/>
                  </a:cxn>
                  <a:cxn ang="0">
                    <a:pos x="23" y="32"/>
                  </a:cxn>
                  <a:cxn ang="0">
                    <a:pos x="23" y="32"/>
                  </a:cxn>
                  <a:cxn ang="0">
                    <a:pos x="17" y="67"/>
                  </a:cxn>
                  <a:cxn ang="0">
                    <a:pos x="17" y="67"/>
                  </a:cxn>
                  <a:cxn ang="0">
                    <a:pos x="13" y="96"/>
                  </a:cxn>
                  <a:cxn ang="0">
                    <a:pos x="10" y="124"/>
                  </a:cxn>
                  <a:cxn ang="0">
                    <a:pos x="10" y="124"/>
                  </a:cxn>
                  <a:cxn ang="0">
                    <a:pos x="6" y="152"/>
                  </a:cxn>
                  <a:cxn ang="0">
                    <a:pos x="3" y="179"/>
                  </a:cxn>
                  <a:cxn ang="0">
                    <a:pos x="1" y="206"/>
                  </a:cxn>
                  <a:cxn ang="0">
                    <a:pos x="0" y="232"/>
                  </a:cxn>
                  <a:cxn ang="0">
                    <a:pos x="0" y="232"/>
                  </a:cxn>
                  <a:cxn ang="0">
                    <a:pos x="0" y="235"/>
                  </a:cxn>
                  <a:cxn ang="0">
                    <a:pos x="1" y="237"/>
                  </a:cxn>
                  <a:cxn ang="0">
                    <a:pos x="3" y="237"/>
                  </a:cxn>
                  <a:cxn ang="0">
                    <a:pos x="5" y="238"/>
                  </a:cxn>
                  <a:cxn ang="0">
                    <a:pos x="6" y="237"/>
                  </a:cxn>
                  <a:cxn ang="0">
                    <a:pos x="8" y="237"/>
                  </a:cxn>
                  <a:cxn ang="0">
                    <a:pos x="9" y="235"/>
                  </a:cxn>
                  <a:cxn ang="0">
                    <a:pos x="9" y="232"/>
                  </a:cxn>
                  <a:cxn ang="0">
                    <a:pos x="9" y="232"/>
                  </a:cxn>
                  <a:cxn ang="0">
                    <a:pos x="10" y="201"/>
                  </a:cxn>
                  <a:cxn ang="0">
                    <a:pos x="13" y="170"/>
                  </a:cxn>
                  <a:cxn ang="0">
                    <a:pos x="17" y="141"/>
                  </a:cxn>
                  <a:cxn ang="0">
                    <a:pos x="21" y="110"/>
                  </a:cxn>
                  <a:cxn ang="0">
                    <a:pos x="21" y="110"/>
                  </a:cxn>
                  <a:cxn ang="0">
                    <a:pos x="25" y="81"/>
                  </a:cxn>
                  <a:cxn ang="0">
                    <a:pos x="26" y="67"/>
                  </a:cxn>
                  <a:cxn ang="0">
                    <a:pos x="30" y="53"/>
                  </a:cxn>
                  <a:cxn ang="0">
                    <a:pos x="30" y="53"/>
                  </a:cxn>
                  <a:cxn ang="0">
                    <a:pos x="33" y="40"/>
                  </a:cxn>
                  <a:cxn ang="0">
                    <a:pos x="36" y="29"/>
                  </a:cxn>
                  <a:cxn ang="0">
                    <a:pos x="40" y="18"/>
                  </a:cxn>
                  <a:cxn ang="0">
                    <a:pos x="42" y="5"/>
                  </a:cxn>
                  <a:cxn ang="0">
                    <a:pos x="42" y="5"/>
                  </a:cxn>
                  <a:cxn ang="0">
                    <a:pos x="42" y="3"/>
                  </a:cxn>
                  <a:cxn ang="0">
                    <a:pos x="41" y="2"/>
                  </a:cxn>
                  <a:cxn ang="0">
                    <a:pos x="40" y="1"/>
                  </a:cxn>
                  <a:cxn ang="0">
                    <a:pos x="38" y="0"/>
                  </a:cxn>
                  <a:cxn ang="0">
                    <a:pos x="35" y="2"/>
                  </a:cxn>
                  <a:cxn ang="0">
                    <a:pos x="34" y="3"/>
                  </a:cxn>
                  <a:cxn ang="0">
                    <a:pos x="33" y="5"/>
                  </a:cxn>
                  <a:cxn ang="0">
                    <a:pos x="33" y="5"/>
                  </a:cxn>
                </a:cxnLst>
                <a:rect l="0" t="0" r="r" b="b"/>
                <a:pathLst>
                  <a:path w="42" h="238">
                    <a:moveTo>
                      <a:pt x="33" y="5"/>
                    </a:moveTo>
                    <a:lnTo>
                      <a:pt x="33" y="5"/>
                    </a:lnTo>
                    <a:lnTo>
                      <a:pt x="31" y="16"/>
                    </a:lnTo>
                    <a:lnTo>
                      <a:pt x="28" y="21"/>
                    </a:lnTo>
                    <a:lnTo>
                      <a:pt x="25" y="25"/>
                    </a:lnTo>
                    <a:lnTo>
                      <a:pt x="23" y="32"/>
                    </a:lnTo>
                    <a:lnTo>
                      <a:pt x="23" y="32"/>
                    </a:lnTo>
                    <a:lnTo>
                      <a:pt x="17" y="67"/>
                    </a:lnTo>
                    <a:lnTo>
                      <a:pt x="17" y="67"/>
                    </a:lnTo>
                    <a:lnTo>
                      <a:pt x="13" y="96"/>
                    </a:lnTo>
                    <a:lnTo>
                      <a:pt x="10" y="124"/>
                    </a:lnTo>
                    <a:lnTo>
                      <a:pt x="10" y="124"/>
                    </a:lnTo>
                    <a:lnTo>
                      <a:pt x="6" y="152"/>
                    </a:lnTo>
                    <a:lnTo>
                      <a:pt x="3" y="179"/>
                    </a:lnTo>
                    <a:lnTo>
                      <a:pt x="1" y="206"/>
                    </a:lnTo>
                    <a:lnTo>
                      <a:pt x="0" y="232"/>
                    </a:lnTo>
                    <a:lnTo>
                      <a:pt x="0" y="232"/>
                    </a:lnTo>
                    <a:lnTo>
                      <a:pt x="0" y="235"/>
                    </a:lnTo>
                    <a:lnTo>
                      <a:pt x="1" y="237"/>
                    </a:lnTo>
                    <a:lnTo>
                      <a:pt x="3" y="237"/>
                    </a:lnTo>
                    <a:lnTo>
                      <a:pt x="5" y="238"/>
                    </a:lnTo>
                    <a:lnTo>
                      <a:pt x="6" y="237"/>
                    </a:lnTo>
                    <a:lnTo>
                      <a:pt x="8" y="237"/>
                    </a:lnTo>
                    <a:lnTo>
                      <a:pt x="9" y="235"/>
                    </a:lnTo>
                    <a:lnTo>
                      <a:pt x="9" y="232"/>
                    </a:lnTo>
                    <a:lnTo>
                      <a:pt x="9" y="232"/>
                    </a:lnTo>
                    <a:lnTo>
                      <a:pt x="10" y="201"/>
                    </a:lnTo>
                    <a:lnTo>
                      <a:pt x="13" y="170"/>
                    </a:lnTo>
                    <a:lnTo>
                      <a:pt x="17" y="141"/>
                    </a:lnTo>
                    <a:lnTo>
                      <a:pt x="21" y="110"/>
                    </a:lnTo>
                    <a:lnTo>
                      <a:pt x="21" y="110"/>
                    </a:lnTo>
                    <a:lnTo>
                      <a:pt x="25" y="81"/>
                    </a:lnTo>
                    <a:lnTo>
                      <a:pt x="26" y="67"/>
                    </a:lnTo>
                    <a:lnTo>
                      <a:pt x="30" y="53"/>
                    </a:lnTo>
                    <a:lnTo>
                      <a:pt x="30" y="53"/>
                    </a:lnTo>
                    <a:lnTo>
                      <a:pt x="33" y="40"/>
                    </a:lnTo>
                    <a:lnTo>
                      <a:pt x="36" y="29"/>
                    </a:lnTo>
                    <a:lnTo>
                      <a:pt x="40" y="18"/>
                    </a:lnTo>
                    <a:lnTo>
                      <a:pt x="42" y="5"/>
                    </a:lnTo>
                    <a:lnTo>
                      <a:pt x="42" y="5"/>
                    </a:lnTo>
                    <a:lnTo>
                      <a:pt x="42" y="3"/>
                    </a:lnTo>
                    <a:lnTo>
                      <a:pt x="41" y="2"/>
                    </a:lnTo>
                    <a:lnTo>
                      <a:pt x="40" y="1"/>
                    </a:lnTo>
                    <a:lnTo>
                      <a:pt x="38" y="0"/>
                    </a:lnTo>
                    <a:lnTo>
                      <a:pt x="35" y="2"/>
                    </a:lnTo>
                    <a:lnTo>
                      <a:pt x="34" y="3"/>
                    </a:lnTo>
                    <a:lnTo>
                      <a:pt x="33" y="5"/>
                    </a:lnTo>
                    <a:lnTo>
                      <a:pt x="33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C3E58"/>
                  </a:solidFill>
                </a:endParaRPr>
              </a:p>
            </p:txBody>
          </p:sp>
          <p:sp>
            <p:nvSpPr>
              <p:cNvPr id="71" name="Freeform 723"/>
              <p:cNvSpPr/>
              <p:nvPr/>
            </p:nvSpPr>
            <p:spPr bwMode="auto">
              <a:xfrm>
                <a:off x="5483226" y="4329113"/>
                <a:ext cx="38100" cy="220663"/>
              </a:xfrm>
              <a:custGeom>
                <a:avLst/>
                <a:gdLst/>
                <a:ahLst/>
                <a:cxnLst>
                  <a:cxn ang="0">
                    <a:pos x="65" y="1"/>
                  </a:cxn>
                  <a:cxn ang="0">
                    <a:pos x="56" y="18"/>
                  </a:cxn>
                  <a:cxn ang="0">
                    <a:pos x="50" y="38"/>
                  </a:cxn>
                  <a:cxn ang="0">
                    <a:pos x="46" y="78"/>
                  </a:cxn>
                  <a:cxn ang="0">
                    <a:pos x="25" y="213"/>
                  </a:cxn>
                  <a:cxn ang="0">
                    <a:pos x="18" y="243"/>
                  </a:cxn>
                  <a:cxn ang="0">
                    <a:pos x="8" y="300"/>
                  </a:cxn>
                  <a:cxn ang="0">
                    <a:pos x="4" y="330"/>
                  </a:cxn>
                  <a:cxn ang="0">
                    <a:pos x="1" y="363"/>
                  </a:cxn>
                  <a:cxn ang="0">
                    <a:pos x="1" y="386"/>
                  </a:cxn>
                  <a:cxn ang="0">
                    <a:pos x="7" y="407"/>
                  </a:cxn>
                  <a:cxn ang="0">
                    <a:pos x="13" y="415"/>
                  </a:cxn>
                  <a:cxn ang="0">
                    <a:pos x="14" y="417"/>
                  </a:cxn>
                  <a:cxn ang="0">
                    <a:pos x="18" y="417"/>
                  </a:cxn>
                  <a:cxn ang="0">
                    <a:pos x="20" y="413"/>
                  </a:cxn>
                  <a:cxn ang="0">
                    <a:pos x="19" y="409"/>
                  </a:cxn>
                  <a:cxn ang="0">
                    <a:pos x="15" y="403"/>
                  </a:cxn>
                  <a:cxn ang="0">
                    <a:pos x="11" y="390"/>
                  </a:cxn>
                  <a:cxn ang="0">
                    <a:pos x="11" y="370"/>
                  </a:cxn>
                  <a:cxn ang="0">
                    <a:pos x="12" y="356"/>
                  </a:cxn>
                  <a:cxn ang="0">
                    <a:pos x="13" y="327"/>
                  </a:cxn>
                  <a:cxn ang="0">
                    <a:pos x="17" y="298"/>
                  </a:cxn>
                  <a:cxn ang="0">
                    <a:pos x="27" y="248"/>
                  </a:cxn>
                  <a:cxn ang="0">
                    <a:pos x="36" y="197"/>
                  </a:cxn>
                  <a:cxn ang="0">
                    <a:pos x="55" y="90"/>
                  </a:cxn>
                  <a:cxn ang="0">
                    <a:pos x="57" y="69"/>
                  </a:cxn>
                  <a:cxn ang="0">
                    <a:pos x="60" y="36"/>
                  </a:cxn>
                  <a:cxn ang="0">
                    <a:pos x="67" y="16"/>
                  </a:cxn>
                  <a:cxn ang="0">
                    <a:pos x="72" y="8"/>
                  </a:cxn>
                  <a:cxn ang="0">
                    <a:pos x="73" y="4"/>
                  </a:cxn>
                  <a:cxn ang="0">
                    <a:pos x="70" y="0"/>
                  </a:cxn>
                  <a:cxn ang="0">
                    <a:pos x="67" y="0"/>
                  </a:cxn>
                  <a:cxn ang="0">
                    <a:pos x="65" y="1"/>
                  </a:cxn>
                </a:cxnLst>
                <a:rect l="0" t="0" r="r" b="b"/>
                <a:pathLst>
                  <a:path w="73" h="417">
                    <a:moveTo>
                      <a:pt x="65" y="1"/>
                    </a:moveTo>
                    <a:lnTo>
                      <a:pt x="65" y="1"/>
                    </a:lnTo>
                    <a:lnTo>
                      <a:pt x="60" y="9"/>
                    </a:lnTo>
                    <a:lnTo>
                      <a:pt x="56" y="18"/>
                    </a:lnTo>
                    <a:lnTo>
                      <a:pt x="53" y="28"/>
                    </a:lnTo>
                    <a:lnTo>
                      <a:pt x="50" y="38"/>
                    </a:lnTo>
                    <a:lnTo>
                      <a:pt x="49" y="58"/>
                    </a:lnTo>
                    <a:lnTo>
                      <a:pt x="46" y="78"/>
                    </a:lnTo>
                    <a:lnTo>
                      <a:pt x="46" y="78"/>
                    </a:lnTo>
                    <a:lnTo>
                      <a:pt x="25" y="213"/>
                    </a:lnTo>
                    <a:lnTo>
                      <a:pt x="25" y="213"/>
                    </a:lnTo>
                    <a:lnTo>
                      <a:pt x="18" y="243"/>
                    </a:lnTo>
                    <a:lnTo>
                      <a:pt x="13" y="272"/>
                    </a:lnTo>
                    <a:lnTo>
                      <a:pt x="8" y="300"/>
                    </a:lnTo>
                    <a:lnTo>
                      <a:pt x="4" y="330"/>
                    </a:lnTo>
                    <a:lnTo>
                      <a:pt x="4" y="330"/>
                    </a:lnTo>
                    <a:lnTo>
                      <a:pt x="2" y="352"/>
                    </a:lnTo>
                    <a:lnTo>
                      <a:pt x="1" y="363"/>
                    </a:lnTo>
                    <a:lnTo>
                      <a:pt x="0" y="375"/>
                    </a:lnTo>
                    <a:lnTo>
                      <a:pt x="1" y="386"/>
                    </a:lnTo>
                    <a:lnTo>
                      <a:pt x="3" y="397"/>
                    </a:lnTo>
                    <a:lnTo>
                      <a:pt x="7" y="407"/>
                    </a:lnTo>
                    <a:lnTo>
                      <a:pt x="10" y="411"/>
                    </a:lnTo>
                    <a:lnTo>
                      <a:pt x="13" y="415"/>
                    </a:lnTo>
                    <a:lnTo>
                      <a:pt x="13" y="415"/>
                    </a:lnTo>
                    <a:lnTo>
                      <a:pt x="14" y="417"/>
                    </a:lnTo>
                    <a:lnTo>
                      <a:pt x="16" y="417"/>
                    </a:lnTo>
                    <a:lnTo>
                      <a:pt x="18" y="417"/>
                    </a:lnTo>
                    <a:lnTo>
                      <a:pt x="19" y="416"/>
                    </a:lnTo>
                    <a:lnTo>
                      <a:pt x="20" y="413"/>
                    </a:lnTo>
                    <a:lnTo>
                      <a:pt x="20" y="411"/>
                    </a:lnTo>
                    <a:lnTo>
                      <a:pt x="19" y="409"/>
                    </a:lnTo>
                    <a:lnTo>
                      <a:pt x="19" y="409"/>
                    </a:lnTo>
                    <a:lnTo>
                      <a:pt x="15" y="403"/>
                    </a:lnTo>
                    <a:lnTo>
                      <a:pt x="13" y="397"/>
                    </a:lnTo>
                    <a:lnTo>
                      <a:pt x="11" y="390"/>
                    </a:lnTo>
                    <a:lnTo>
                      <a:pt x="11" y="383"/>
                    </a:lnTo>
                    <a:lnTo>
                      <a:pt x="11" y="370"/>
                    </a:lnTo>
                    <a:lnTo>
                      <a:pt x="12" y="356"/>
                    </a:lnTo>
                    <a:lnTo>
                      <a:pt x="12" y="356"/>
                    </a:lnTo>
                    <a:lnTo>
                      <a:pt x="12" y="342"/>
                    </a:lnTo>
                    <a:lnTo>
                      <a:pt x="13" y="327"/>
                    </a:lnTo>
                    <a:lnTo>
                      <a:pt x="17" y="298"/>
                    </a:lnTo>
                    <a:lnTo>
                      <a:pt x="17" y="298"/>
                    </a:lnTo>
                    <a:lnTo>
                      <a:pt x="22" y="273"/>
                    </a:lnTo>
                    <a:lnTo>
                      <a:pt x="27" y="248"/>
                    </a:lnTo>
                    <a:lnTo>
                      <a:pt x="32" y="223"/>
                    </a:lnTo>
                    <a:lnTo>
                      <a:pt x="36" y="197"/>
                    </a:lnTo>
                    <a:lnTo>
                      <a:pt x="36" y="197"/>
                    </a:lnTo>
                    <a:lnTo>
                      <a:pt x="55" y="90"/>
                    </a:lnTo>
                    <a:lnTo>
                      <a:pt x="55" y="90"/>
                    </a:lnTo>
                    <a:lnTo>
                      <a:pt x="57" y="69"/>
                    </a:lnTo>
                    <a:lnTo>
                      <a:pt x="59" y="47"/>
                    </a:lnTo>
                    <a:lnTo>
                      <a:pt x="60" y="36"/>
                    </a:lnTo>
                    <a:lnTo>
                      <a:pt x="63" y="26"/>
                    </a:lnTo>
                    <a:lnTo>
                      <a:pt x="67" y="16"/>
                    </a:lnTo>
                    <a:lnTo>
                      <a:pt x="72" y="8"/>
                    </a:lnTo>
                    <a:lnTo>
                      <a:pt x="72" y="8"/>
                    </a:lnTo>
                    <a:lnTo>
                      <a:pt x="73" y="6"/>
                    </a:lnTo>
                    <a:lnTo>
                      <a:pt x="73" y="4"/>
                    </a:lnTo>
                    <a:lnTo>
                      <a:pt x="71" y="1"/>
                    </a:lnTo>
                    <a:lnTo>
                      <a:pt x="70" y="0"/>
                    </a:lnTo>
                    <a:lnTo>
                      <a:pt x="68" y="0"/>
                    </a:lnTo>
                    <a:lnTo>
                      <a:pt x="67" y="0"/>
                    </a:lnTo>
                    <a:lnTo>
                      <a:pt x="65" y="1"/>
                    </a:lnTo>
                    <a:lnTo>
                      <a:pt x="65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C3E58"/>
                  </a:solidFill>
                </a:endParaRPr>
              </a:p>
            </p:txBody>
          </p:sp>
          <p:sp>
            <p:nvSpPr>
              <p:cNvPr id="72" name="Freeform 724"/>
              <p:cNvSpPr/>
              <p:nvPr/>
            </p:nvSpPr>
            <p:spPr bwMode="auto">
              <a:xfrm>
                <a:off x="5516563" y="4291013"/>
                <a:ext cx="46038" cy="268288"/>
              </a:xfrm>
              <a:custGeom>
                <a:avLst/>
                <a:gdLst/>
                <a:ahLst/>
                <a:cxnLst>
                  <a:cxn ang="0">
                    <a:pos x="75" y="3"/>
                  </a:cxn>
                  <a:cxn ang="0">
                    <a:pos x="61" y="44"/>
                  </a:cxn>
                  <a:cxn ang="0">
                    <a:pos x="58" y="58"/>
                  </a:cxn>
                  <a:cxn ang="0">
                    <a:pos x="56" y="84"/>
                  </a:cxn>
                  <a:cxn ang="0">
                    <a:pos x="56" y="111"/>
                  </a:cxn>
                  <a:cxn ang="0">
                    <a:pos x="52" y="180"/>
                  </a:cxn>
                  <a:cxn ang="0">
                    <a:pos x="41" y="249"/>
                  </a:cxn>
                  <a:cxn ang="0">
                    <a:pos x="33" y="280"/>
                  </a:cxn>
                  <a:cxn ang="0">
                    <a:pos x="17" y="343"/>
                  </a:cxn>
                  <a:cxn ang="0">
                    <a:pos x="4" y="408"/>
                  </a:cxn>
                  <a:cxn ang="0">
                    <a:pos x="1" y="440"/>
                  </a:cxn>
                  <a:cxn ang="0">
                    <a:pos x="0" y="472"/>
                  </a:cxn>
                  <a:cxn ang="0">
                    <a:pos x="4" y="504"/>
                  </a:cxn>
                  <a:cxn ang="0">
                    <a:pos x="4" y="506"/>
                  </a:cxn>
                  <a:cxn ang="0">
                    <a:pos x="7" y="507"/>
                  </a:cxn>
                  <a:cxn ang="0">
                    <a:pos x="12" y="505"/>
                  </a:cxn>
                  <a:cxn ang="0">
                    <a:pos x="13" y="501"/>
                  </a:cxn>
                  <a:cxn ang="0">
                    <a:pos x="10" y="485"/>
                  </a:cxn>
                  <a:cxn ang="0">
                    <a:pos x="9" y="453"/>
                  </a:cxn>
                  <a:cxn ang="0">
                    <a:pos x="11" y="420"/>
                  </a:cxn>
                  <a:cxn ang="0">
                    <a:pos x="20" y="371"/>
                  </a:cxn>
                  <a:cxn ang="0">
                    <a:pos x="36" y="306"/>
                  </a:cxn>
                  <a:cxn ang="0">
                    <a:pos x="52" y="243"/>
                  </a:cxn>
                  <a:cxn ang="0">
                    <a:pos x="57" y="214"/>
                  </a:cxn>
                  <a:cxn ang="0">
                    <a:pos x="63" y="157"/>
                  </a:cxn>
                  <a:cxn ang="0">
                    <a:pos x="65" y="128"/>
                  </a:cxn>
                  <a:cxn ang="0">
                    <a:pos x="66" y="67"/>
                  </a:cxn>
                  <a:cxn ang="0">
                    <a:pos x="67" y="60"/>
                  </a:cxn>
                  <a:cxn ang="0">
                    <a:pos x="73" y="36"/>
                  </a:cxn>
                  <a:cxn ang="0">
                    <a:pos x="84" y="6"/>
                  </a:cxn>
                  <a:cxn ang="0">
                    <a:pos x="85" y="4"/>
                  </a:cxn>
                  <a:cxn ang="0">
                    <a:pos x="83" y="1"/>
                  </a:cxn>
                  <a:cxn ang="0">
                    <a:pos x="77" y="1"/>
                  </a:cxn>
                  <a:cxn ang="0">
                    <a:pos x="75" y="3"/>
                  </a:cxn>
                </a:cxnLst>
                <a:rect l="0" t="0" r="r" b="b"/>
                <a:pathLst>
                  <a:path w="85" h="507">
                    <a:moveTo>
                      <a:pt x="75" y="3"/>
                    </a:moveTo>
                    <a:lnTo>
                      <a:pt x="75" y="3"/>
                    </a:lnTo>
                    <a:lnTo>
                      <a:pt x="65" y="31"/>
                    </a:lnTo>
                    <a:lnTo>
                      <a:pt x="61" y="44"/>
                    </a:lnTo>
                    <a:lnTo>
                      <a:pt x="58" y="58"/>
                    </a:lnTo>
                    <a:lnTo>
                      <a:pt x="58" y="58"/>
                    </a:lnTo>
                    <a:lnTo>
                      <a:pt x="56" y="72"/>
                    </a:lnTo>
                    <a:lnTo>
                      <a:pt x="56" y="84"/>
                    </a:lnTo>
                    <a:lnTo>
                      <a:pt x="56" y="111"/>
                    </a:lnTo>
                    <a:lnTo>
                      <a:pt x="56" y="111"/>
                    </a:lnTo>
                    <a:lnTo>
                      <a:pt x="55" y="145"/>
                    </a:lnTo>
                    <a:lnTo>
                      <a:pt x="52" y="180"/>
                    </a:lnTo>
                    <a:lnTo>
                      <a:pt x="47" y="214"/>
                    </a:lnTo>
                    <a:lnTo>
                      <a:pt x="41" y="249"/>
                    </a:lnTo>
                    <a:lnTo>
                      <a:pt x="41" y="249"/>
                    </a:lnTo>
                    <a:lnTo>
                      <a:pt x="33" y="280"/>
                    </a:lnTo>
                    <a:lnTo>
                      <a:pt x="25" y="312"/>
                    </a:lnTo>
                    <a:lnTo>
                      <a:pt x="17" y="343"/>
                    </a:lnTo>
                    <a:lnTo>
                      <a:pt x="10" y="375"/>
                    </a:lnTo>
                    <a:lnTo>
                      <a:pt x="4" y="408"/>
                    </a:lnTo>
                    <a:lnTo>
                      <a:pt x="2" y="423"/>
                    </a:lnTo>
                    <a:lnTo>
                      <a:pt x="1" y="440"/>
                    </a:lnTo>
                    <a:lnTo>
                      <a:pt x="0" y="455"/>
                    </a:lnTo>
                    <a:lnTo>
                      <a:pt x="0" y="472"/>
                    </a:lnTo>
                    <a:lnTo>
                      <a:pt x="1" y="487"/>
                    </a:lnTo>
                    <a:lnTo>
                      <a:pt x="4" y="504"/>
                    </a:lnTo>
                    <a:lnTo>
                      <a:pt x="4" y="504"/>
                    </a:lnTo>
                    <a:lnTo>
                      <a:pt x="4" y="506"/>
                    </a:lnTo>
                    <a:lnTo>
                      <a:pt x="6" y="507"/>
                    </a:lnTo>
                    <a:lnTo>
                      <a:pt x="7" y="507"/>
                    </a:lnTo>
                    <a:lnTo>
                      <a:pt x="9" y="507"/>
                    </a:lnTo>
                    <a:lnTo>
                      <a:pt x="12" y="505"/>
                    </a:lnTo>
                    <a:lnTo>
                      <a:pt x="12" y="503"/>
                    </a:lnTo>
                    <a:lnTo>
                      <a:pt x="13" y="501"/>
                    </a:lnTo>
                    <a:lnTo>
                      <a:pt x="13" y="501"/>
                    </a:lnTo>
                    <a:lnTo>
                      <a:pt x="10" y="485"/>
                    </a:lnTo>
                    <a:lnTo>
                      <a:pt x="9" y="469"/>
                    </a:lnTo>
                    <a:lnTo>
                      <a:pt x="9" y="453"/>
                    </a:lnTo>
                    <a:lnTo>
                      <a:pt x="10" y="437"/>
                    </a:lnTo>
                    <a:lnTo>
                      <a:pt x="11" y="420"/>
                    </a:lnTo>
                    <a:lnTo>
                      <a:pt x="13" y="403"/>
                    </a:lnTo>
                    <a:lnTo>
                      <a:pt x="20" y="371"/>
                    </a:lnTo>
                    <a:lnTo>
                      <a:pt x="28" y="338"/>
                    </a:lnTo>
                    <a:lnTo>
                      <a:pt x="36" y="306"/>
                    </a:lnTo>
                    <a:lnTo>
                      <a:pt x="44" y="274"/>
                    </a:lnTo>
                    <a:lnTo>
                      <a:pt x="52" y="243"/>
                    </a:lnTo>
                    <a:lnTo>
                      <a:pt x="52" y="243"/>
                    </a:lnTo>
                    <a:lnTo>
                      <a:pt x="57" y="214"/>
                    </a:lnTo>
                    <a:lnTo>
                      <a:pt x="61" y="186"/>
                    </a:lnTo>
                    <a:lnTo>
                      <a:pt x="63" y="157"/>
                    </a:lnTo>
                    <a:lnTo>
                      <a:pt x="65" y="128"/>
                    </a:lnTo>
                    <a:lnTo>
                      <a:pt x="65" y="128"/>
                    </a:lnTo>
                    <a:lnTo>
                      <a:pt x="65" y="98"/>
                    </a:lnTo>
                    <a:lnTo>
                      <a:pt x="66" y="67"/>
                    </a:lnTo>
                    <a:lnTo>
                      <a:pt x="66" y="67"/>
                    </a:lnTo>
                    <a:lnTo>
                      <a:pt x="67" y="60"/>
                    </a:lnTo>
                    <a:lnTo>
                      <a:pt x="68" y="51"/>
                    </a:lnTo>
                    <a:lnTo>
                      <a:pt x="73" y="36"/>
                    </a:lnTo>
                    <a:lnTo>
                      <a:pt x="78" y="20"/>
                    </a:lnTo>
                    <a:lnTo>
                      <a:pt x="84" y="6"/>
                    </a:lnTo>
                    <a:lnTo>
                      <a:pt x="84" y="6"/>
                    </a:lnTo>
                    <a:lnTo>
                      <a:pt x="85" y="4"/>
                    </a:lnTo>
                    <a:lnTo>
                      <a:pt x="84" y="2"/>
                    </a:lnTo>
                    <a:lnTo>
                      <a:pt x="83" y="1"/>
                    </a:lnTo>
                    <a:lnTo>
                      <a:pt x="82" y="0"/>
                    </a:lnTo>
                    <a:lnTo>
                      <a:pt x="77" y="1"/>
                    </a:lnTo>
                    <a:lnTo>
                      <a:pt x="76" y="2"/>
                    </a:lnTo>
                    <a:lnTo>
                      <a:pt x="75" y="3"/>
                    </a:lnTo>
                    <a:lnTo>
                      <a:pt x="75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C3E58"/>
                  </a:solidFill>
                </a:endParaRPr>
              </a:p>
            </p:txBody>
          </p:sp>
          <p:sp>
            <p:nvSpPr>
              <p:cNvPr id="73" name="Freeform 725"/>
              <p:cNvSpPr/>
              <p:nvPr/>
            </p:nvSpPr>
            <p:spPr bwMode="auto">
              <a:xfrm>
                <a:off x="5546726" y="4252913"/>
                <a:ext cx="60325" cy="376238"/>
              </a:xfrm>
              <a:custGeom>
                <a:avLst/>
                <a:gdLst/>
                <a:ahLst/>
                <a:cxnLst>
                  <a:cxn ang="0">
                    <a:pos x="104" y="5"/>
                  </a:cxn>
                  <a:cxn ang="0">
                    <a:pos x="104" y="5"/>
                  </a:cxn>
                  <a:cxn ang="0">
                    <a:pos x="103" y="28"/>
                  </a:cxn>
                  <a:cxn ang="0">
                    <a:pos x="101" y="51"/>
                  </a:cxn>
                  <a:cxn ang="0">
                    <a:pos x="98" y="74"/>
                  </a:cxn>
                  <a:cxn ang="0">
                    <a:pos x="95" y="95"/>
                  </a:cxn>
                  <a:cxn ang="0">
                    <a:pos x="86" y="141"/>
                  </a:cxn>
                  <a:cxn ang="0">
                    <a:pos x="78" y="185"/>
                  </a:cxn>
                  <a:cxn ang="0">
                    <a:pos x="78" y="185"/>
                  </a:cxn>
                  <a:cxn ang="0">
                    <a:pos x="64" y="275"/>
                  </a:cxn>
                  <a:cxn ang="0">
                    <a:pos x="48" y="364"/>
                  </a:cxn>
                  <a:cxn ang="0">
                    <a:pos x="48" y="364"/>
                  </a:cxn>
                  <a:cxn ang="0">
                    <a:pos x="39" y="407"/>
                  </a:cxn>
                  <a:cxn ang="0">
                    <a:pos x="29" y="451"/>
                  </a:cxn>
                  <a:cxn ang="0">
                    <a:pos x="19" y="495"/>
                  </a:cxn>
                  <a:cxn ang="0">
                    <a:pos x="11" y="538"/>
                  </a:cxn>
                  <a:cxn ang="0">
                    <a:pos x="11" y="538"/>
                  </a:cxn>
                  <a:cxn ang="0">
                    <a:pos x="4" y="580"/>
                  </a:cxn>
                  <a:cxn ang="0">
                    <a:pos x="1" y="600"/>
                  </a:cxn>
                  <a:cxn ang="0">
                    <a:pos x="0" y="621"/>
                  </a:cxn>
                  <a:cxn ang="0">
                    <a:pos x="0" y="707"/>
                  </a:cxn>
                  <a:cxn ang="0">
                    <a:pos x="0" y="707"/>
                  </a:cxn>
                  <a:cxn ang="0">
                    <a:pos x="0" y="709"/>
                  </a:cxn>
                  <a:cxn ang="0">
                    <a:pos x="1" y="710"/>
                  </a:cxn>
                  <a:cxn ang="0">
                    <a:pos x="3" y="711"/>
                  </a:cxn>
                  <a:cxn ang="0">
                    <a:pos x="5" y="712"/>
                  </a:cxn>
                  <a:cxn ang="0">
                    <a:pos x="6" y="711"/>
                  </a:cxn>
                  <a:cxn ang="0">
                    <a:pos x="8" y="710"/>
                  </a:cxn>
                  <a:cxn ang="0">
                    <a:pos x="9" y="709"/>
                  </a:cxn>
                  <a:cxn ang="0">
                    <a:pos x="9" y="707"/>
                  </a:cxn>
                  <a:cxn ang="0">
                    <a:pos x="9" y="621"/>
                  </a:cxn>
                  <a:cxn ang="0">
                    <a:pos x="9" y="621"/>
                  </a:cxn>
                  <a:cxn ang="0">
                    <a:pos x="10" y="609"/>
                  </a:cxn>
                  <a:cxn ang="0">
                    <a:pos x="11" y="596"/>
                  </a:cxn>
                  <a:cxn ang="0">
                    <a:pos x="14" y="572"/>
                  </a:cxn>
                  <a:cxn ang="0">
                    <a:pos x="22" y="523"/>
                  </a:cxn>
                  <a:cxn ang="0">
                    <a:pos x="22" y="523"/>
                  </a:cxn>
                  <a:cxn ang="0">
                    <a:pos x="32" y="480"/>
                  </a:cxn>
                  <a:cxn ang="0">
                    <a:pos x="41" y="436"/>
                  </a:cxn>
                  <a:cxn ang="0">
                    <a:pos x="51" y="392"/>
                  </a:cxn>
                  <a:cxn ang="0">
                    <a:pos x="61" y="348"/>
                  </a:cxn>
                  <a:cxn ang="0">
                    <a:pos x="61" y="348"/>
                  </a:cxn>
                  <a:cxn ang="0">
                    <a:pos x="76" y="260"/>
                  </a:cxn>
                  <a:cxn ang="0">
                    <a:pos x="91" y="171"/>
                  </a:cxn>
                  <a:cxn ang="0">
                    <a:pos x="91" y="171"/>
                  </a:cxn>
                  <a:cxn ang="0">
                    <a:pos x="98" y="129"/>
                  </a:cxn>
                  <a:cxn ang="0">
                    <a:pos x="105" y="88"/>
                  </a:cxn>
                  <a:cxn ang="0">
                    <a:pos x="108" y="67"/>
                  </a:cxn>
                  <a:cxn ang="0">
                    <a:pos x="111" y="47"/>
                  </a:cxn>
                  <a:cxn ang="0">
                    <a:pos x="112" y="26"/>
                  </a:cxn>
                  <a:cxn ang="0">
                    <a:pos x="113" y="5"/>
                  </a:cxn>
                  <a:cxn ang="0">
                    <a:pos x="113" y="5"/>
                  </a:cxn>
                  <a:cxn ang="0">
                    <a:pos x="113" y="3"/>
                  </a:cxn>
                  <a:cxn ang="0">
                    <a:pos x="112" y="1"/>
                  </a:cxn>
                  <a:cxn ang="0">
                    <a:pos x="110" y="1"/>
                  </a:cxn>
                  <a:cxn ang="0">
                    <a:pos x="109" y="0"/>
                  </a:cxn>
                  <a:cxn ang="0">
                    <a:pos x="107" y="1"/>
                  </a:cxn>
                  <a:cxn ang="0">
                    <a:pos x="105" y="1"/>
                  </a:cxn>
                  <a:cxn ang="0">
                    <a:pos x="104" y="3"/>
                  </a:cxn>
                  <a:cxn ang="0">
                    <a:pos x="104" y="5"/>
                  </a:cxn>
                  <a:cxn ang="0">
                    <a:pos x="104" y="5"/>
                  </a:cxn>
                </a:cxnLst>
                <a:rect l="0" t="0" r="r" b="b"/>
                <a:pathLst>
                  <a:path w="113" h="712">
                    <a:moveTo>
                      <a:pt x="104" y="5"/>
                    </a:moveTo>
                    <a:lnTo>
                      <a:pt x="104" y="5"/>
                    </a:lnTo>
                    <a:lnTo>
                      <a:pt x="103" y="28"/>
                    </a:lnTo>
                    <a:lnTo>
                      <a:pt x="101" y="51"/>
                    </a:lnTo>
                    <a:lnTo>
                      <a:pt x="98" y="74"/>
                    </a:lnTo>
                    <a:lnTo>
                      <a:pt x="95" y="95"/>
                    </a:lnTo>
                    <a:lnTo>
                      <a:pt x="86" y="141"/>
                    </a:lnTo>
                    <a:lnTo>
                      <a:pt x="78" y="185"/>
                    </a:lnTo>
                    <a:lnTo>
                      <a:pt x="78" y="185"/>
                    </a:lnTo>
                    <a:lnTo>
                      <a:pt x="64" y="275"/>
                    </a:lnTo>
                    <a:lnTo>
                      <a:pt x="48" y="364"/>
                    </a:lnTo>
                    <a:lnTo>
                      <a:pt x="48" y="364"/>
                    </a:lnTo>
                    <a:lnTo>
                      <a:pt x="39" y="407"/>
                    </a:lnTo>
                    <a:lnTo>
                      <a:pt x="29" y="451"/>
                    </a:lnTo>
                    <a:lnTo>
                      <a:pt x="19" y="495"/>
                    </a:lnTo>
                    <a:lnTo>
                      <a:pt x="11" y="538"/>
                    </a:lnTo>
                    <a:lnTo>
                      <a:pt x="11" y="538"/>
                    </a:lnTo>
                    <a:lnTo>
                      <a:pt x="4" y="580"/>
                    </a:lnTo>
                    <a:lnTo>
                      <a:pt x="1" y="600"/>
                    </a:lnTo>
                    <a:lnTo>
                      <a:pt x="0" y="621"/>
                    </a:lnTo>
                    <a:lnTo>
                      <a:pt x="0" y="707"/>
                    </a:lnTo>
                    <a:lnTo>
                      <a:pt x="0" y="707"/>
                    </a:lnTo>
                    <a:lnTo>
                      <a:pt x="0" y="709"/>
                    </a:lnTo>
                    <a:lnTo>
                      <a:pt x="1" y="710"/>
                    </a:lnTo>
                    <a:lnTo>
                      <a:pt x="3" y="711"/>
                    </a:lnTo>
                    <a:lnTo>
                      <a:pt x="5" y="712"/>
                    </a:lnTo>
                    <a:lnTo>
                      <a:pt x="6" y="711"/>
                    </a:lnTo>
                    <a:lnTo>
                      <a:pt x="8" y="710"/>
                    </a:lnTo>
                    <a:lnTo>
                      <a:pt x="9" y="709"/>
                    </a:lnTo>
                    <a:lnTo>
                      <a:pt x="9" y="707"/>
                    </a:lnTo>
                    <a:lnTo>
                      <a:pt x="9" y="621"/>
                    </a:lnTo>
                    <a:lnTo>
                      <a:pt x="9" y="621"/>
                    </a:lnTo>
                    <a:lnTo>
                      <a:pt x="10" y="609"/>
                    </a:lnTo>
                    <a:lnTo>
                      <a:pt x="11" y="596"/>
                    </a:lnTo>
                    <a:lnTo>
                      <a:pt x="14" y="572"/>
                    </a:lnTo>
                    <a:lnTo>
                      <a:pt x="22" y="523"/>
                    </a:lnTo>
                    <a:lnTo>
                      <a:pt x="22" y="523"/>
                    </a:lnTo>
                    <a:lnTo>
                      <a:pt x="32" y="480"/>
                    </a:lnTo>
                    <a:lnTo>
                      <a:pt x="41" y="436"/>
                    </a:lnTo>
                    <a:lnTo>
                      <a:pt x="51" y="392"/>
                    </a:lnTo>
                    <a:lnTo>
                      <a:pt x="61" y="348"/>
                    </a:lnTo>
                    <a:lnTo>
                      <a:pt x="61" y="348"/>
                    </a:lnTo>
                    <a:lnTo>
                      <a:pt x="76" y="260"/>
                    </a:lnTo>
                    <a:lnTo>
                      <a:pt x="91" y="171"/>
                    </a:lnTo>
                    <a:lnTo>
                      <a:pt x="91" y="171"/>
                    </a:lnTo>
                    <a:lnTo>
                      <a:pt x="98" y="129"/>
                    </a:lnTo>
                    <a:lnTo>
                      <a:pt x="105" y="88"/>
                    </a:lnTo>
                    <a:lnTo>
                      <a:pt x="108" y="67"/>
                    </a:lnTo>
                    <a:lnTo>
                      <a:pt x="111" y="47"/>
                    </a:lnTo>
                    <a:lnTo>
                      <a:pt x="112" y="26"/>
                    </a:lnTo>
                    <a:lnTo>
                      <a:pt x="113" y="5"/>
                    </a:lnTo>
                    <a:lnTo>
                      <a:pt x="113" y="5"/>
                    </a:lnTo>
                    <a:lnTo>
                      <a:pt x="113" y="3"/>
                    </a:lnTo>
                    <a:lnTo>
                      <a:pt x="112" y="1"/>
                    </a:lnTo>
                    <a:lnTo>
                      <a:pt x="110" y="1"/>
                    </a:lnTo>
                    <a:lnTo>
                      <a:pt x="109" y="0"/>
                    </a:lnTo>
                    <a:lnTo>
                      <a:pt x="107" y="1"/>
                    </a:lnTo>
                    <a:lnTo>
                      <a:pt x="105" y="1"/>
                    </a:lnTo>
                    <a:lnTo>
                      <a:pt x="104" y="3"/>
                    </a:lnTo>
                    <a:lnTo>
                      <a:pt x="104" y="5"/>
                    </a:lnTo>
                    <a:lnTo>
                      <a:pt x="104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C3E58"/>
                  </a:solidFill>
                </a:endParaRPr>
              </a:p>
            </p:txBody>
          </p:sp>
          <p:sp>
            <p:nvSpPr>
              <p:cNvPr id="74" name="Freeform 726"/>
              <p:cNvSpPr/>
              <p:nvPr/>
            </p:nvSpPr>
            <p:spPr bwMode="auto">
              <a:xfrm>
                <a:off x="5576888" y="4230688"/>
                <a:ext cx="61913" cy="415925"/>
              </a:xfrm>
              <a:custGeom>
                <a:avLst/>
                <a:gdLst/>
                <a:ahLst/>
                <a:cxnLst>
                  <a:cxn ang="0">
                    <a:pos x="119" y="4"/>
                  </a:cxn>
                  <a:cxn ang="0">
                    <a:pos x="118" y="1"/>
                  </a:cxn>
                  <a:cxn ang="0">
                    <a:pos x="115" y="0"/>
                  </a:cxn>
                  <a:cxn ang="0">
                    <a:pos x="110" y="3"/>
                  </a:cxn>
                  <a:cxn ang="0">
                    <a:pos x="110" y="4"/>
                  </a:cxn>
                  <a:cxn ang="0">
                    <a:pos x="105" y="22"/>
                  </a:cxn>
                  <a:cxn ang="0">
                    <a:pos x="101" y="35"/>
                  </a:cxn>
                  <a:cxn ang="0">
                    <a:pos x="100" y="39"/>
                  </a:cxn>
                  <a:cxn ang="0">
                    <a:pos x="99" y="66"/>
                  </a:cxn>
                  <a:cxn ang="0">
                    <a:pos x="94" y="92"/>
                  </a:cxn>
                  <a:cxn ang="0">
                    <a:pos x="86" y="145"/>
                  </a:cxn>
                  <a:cxn ang="0">
                    <a:pos x="78" y="184"/>
                  </a:cxn>
                  <a:cxn ang="0">
                    <a:pos x="74" y="196"/>
                  </a:cxn>
                  <a:cxn ang="0">
                    <a:pos x="63" y="239"/>
                  </a:cxn>
                  <a:cxn ang="0">
                    <a:pos x="57" y="281"/>
                  </a:cxn>
                  <a:cxn ang="0">
                    <a:pos x="50" y="334"/>
                  </a:cxn>
                  <a:cxn ang="0">
                    <a:pos x="44" y="386"/>
                  </a:cxn>
                  <a:cxn ang="0">
                    <a:pos x="39" y="437"/>
                  </a:cxn>
                  <a:cxn ang="0">
                    <a:pos x="15" y="588"/>
                  </a:cxn>
                  <a:cxn ang="0">
                    <a:pos x="8" y="635"/>
                  </a:cxn>
                  <a:cxn ang="0">
                    <a:pos x="4" y="682"/>
                  </a:cxn>
                  <a:cxn ang="0">
                    <a:pos x="5" y="704"/>
                  </a:cxn>
                  <a:cxn ang="0">
                    <a:pos x="7" y="750"/>
                  </a:cxn>
                  <a:cxn ang="0">
                    <a:pos x="6" y="773"/>
                  </a:cxn>
                  <a:cxn ang="0">
                    <a:pos x="3" y="774"/>
                  </a:cxn>
                  <a:cxn ang="0">
                    <a:pos x="0" y="778"/>
                  </a:cxn>
                  <a:cxn ang="0">
                    <a:pos x="0" y="782"/>
                  </a:cxn>
                  <a:cxn ang="0">
                    <a:pos x="2" y="785"/>
                  </a:cxn>
                  <a:cxn ang="0">
                    <a:pos x="6" y="787"/>
                  </a:cxn>
                  <a:cxn ang="0">
                    <a:pos x="10" y="787"/>
                  </a:cxn>
                  <a:cxn ang="0">
                    <a:pos x="13" y="785"/>
                  </a:cxn>
                  <a:cxn ang="0">
                    <a:pos x="15" y="782"/>
                  </a:cxn>
                  <a:cxn ang="0">
                    <a:pos x="16" y="736"/>
                  </a:cxn>
                  <a:cxn ang="0">
                    <a:pos x="14" y="691"/>
                  </a:cxn>
                  <a:cxn ang="0">
                    <a:pos x="14" y="663"/>
                  </a:cxn>
                  <a:cxn ang="0">
                    <a:pos x="21" y="609"/>
                  </a:cxn>
                  <a:cxn ang="0">
                    <a:pos x="25" y="583"/>
                  </a:cxn>
                  <a:cxn ang="0">
                    <a:pos x="48" y="436"/>
                  </a:cxn>
                  <a:cxn ang="0">
                    <a:pos x="53" y="386"/>
                  </a:cxn>
                  <a:cxn ang="0">
                    <a:pos x="56" y="360"/>
                  </a:cxn>
                  <a:cxn ang="0">
                    <a:pos x="68" y="283"/>
                  </a:cxn>
                  <a:cxn ang="0">
                    <a:pos x="87" y="182"/>
                  </a:cxn>
                  <a:cxn ang="0">
                    <a:pos x="93" y="156"/>
                  </a:cxn>
                  <a:cxn ang="0">
                    <a:pos x="108" y="76"/>
                  </a:cxn>
                  <a:cxn ang="0">
                    <a:pos x="109" y="67"/>
                  </a:cxn>
                  <a:cxn ang="0">
                    <a:pos x="110" y="39"/>
                  </a:cxn>
                  <a:cxn ang="0">
                    <a:pos x="110" y="35"/>
                  </a:cxn>
                  <a:cxn ang="0">
                    <a:pos x="114" y="22"/>
                  </a:cxn>
                  <a:cxn ang="0">
                    <a:pos x="119" y="4"/>
                  </a:cxn>
                </a:cxnLst>
                <a:rect l="0" t="0" r="r" b="b"/>
                <a:pathLst>
                  <a:path w="119" h="787">
                    <a:moveTo>
                      <a:pt x="119" y="4"/>
                    </a:moveTo>
                    <a:lnTo>
                      <a:pt x="119" y="4"/>
                    </a:lnTo>
                    <a:lnTo>
                      <a:pt x="119" y="3"/>
                    </a:lnTo>
                    <a:lnTo>
                      <a:pt x="118" y="1"/>
                    </a:lnTo>
                    <a:lnTo>
                      <a:pt x="116" y="0"/>
                    </a:lnTo>
                    <a:lnTo>
                      <a:pt x="115" y="0"/>
                    </a:lnTo>
                    <a:lnTo>
                      <a:pt x="111" y="1"/>
                    </a:lnTo>
                    <a:lnTo>
                      <a:pt x="110" y="3"/>
                    </a:lnTo>
                    <a:lnTo>
                      <a:pt x="110" y="4"/>
                    </a:lnTo>
                    <a:lnTo>
                      <a:pt x="110" y="4"/>
                    </a:lnTo>
                    <a:lnTo>
                      <a:pt x="108" y="13"/>
                    </a:lnTo>
                    <a:lnTo>
                      <a:pt x="105" y="22"/>
                    </a:lnTo>
                    <a:lnTo>
                      <a:pt x="102" y="30"/>
                    </a:lnTo>
                    <a:lnTo>
                      <a:pt x="101" y="35"/>
                    </a:lnTo>
                    <a:lnTo>
                      <a:pt x="100" y="39"/>
                    </a:lnTo>
                    <a:lnTo>
                      <a:pt x="100" y="39"/>
                    </a:lnTo>
                    <a:lnTo>
                      <a:pt x="100" y="53"/>
                    </a:lnTo>
                    <a:lnTo>
                      <a:pt x="99" y="66"/>
                    </a:lnTo>
                    <a:lnTo>
                      <a:pt x="94" y="92"/>
                    </a:lnTo>
                    <a:lnTo>
                      <a:pt x="94" y="92"/>
                    </a:lnTo>
                    <a:lnTo>
                      <a:pt x="90" y="118"/>
                    </a:lnTo>
                    <a:lnTo>
                      <a:pt x="86" y="145"/>
                    </a:lnTo>
                    <a:lnTo>
                      <a:pt x="81" y="170"/>
                    </a:lnTo>
                    <a:lnTo>
                      <a:pt x="78" y="184"/>
                    </a:lnTo>
                    <a:lnTo>
                      <a:pt x="74" y="196"/>
                    </a:lnTo>
                    <a:lnTo>
                      <a:pt x="74" y="196"/>
                    </a:lnTo>
                    <a:lnTo>
                      <a:pt x="69" y="217"/>
                    </a:lnTo>
                    <a:lnTo>
                      <a:pt x="63" y="239"/>
                    </a:lnTo>
                    <a:lnTo>
                      <a:pt x="60" y="259"/>
                    </a:lnTo>
                    <a:lnTo>
                      <a:pt x="57" y="281"/>
                    </a:lnTo>
                    <a:lnTo>
                      <a:pt x="57" y="281"/>
                    </a:lnTo>
                    <a:lnTo>
                      <a:pt x="50" y="334"/>
                    </a:lnTo>
                    <a:lnTo>
                      <a:pt x="47" y="359"/>
                    </a:lnTo>
                    <a:lnTo>
                      <a:pt x="44" y="386"/>
                    </a:lnTo>
                    <a:lnTo>
                      <a:pt x="44" y="386"/>
                    </a:lnTo>
                    <a:lnTo>
                      <a:pt x="39" y="437"/>
                    </a:lnTo>
                    <a:lnTo>
                      <a:pt x="30" y="488"/>
                    </a:lnTo>
                    <a:lnTo>
                      <a:pt x="15" y="588"/>
                    </a:lnTo>
                    <a:lnTo>
                      <a:pt x="15" y="588"/>
                    </a:lnTo>
                    <a:lnTo>
                      <a:pt x="8" y="635"/>
                    </a:lnTo>
                    <a:lnTo>
                      <a:pt x="5" y="658"/>
                    </a:lnTo>
                    <a:lnTo>
                      <a:pt x="4" y="682"/>
                    </a:lnTo>
                    <a:lnTo>
                      <a:pt x="4" y="682"/>
                    </a:lnTo>
                    <a:lnTo>
                      <a:pt x="5" y="704"/>
                    </a:lnTo>
                    <a:lnTo>
                      <a:pt x="6" y="727"/>
                    </a:lnTo>
                    <a:lnTo>
                      <a:pt x="7" y="750"/>
                    </a:lnTo>
                    <a:lnTo>
                      <a:pt x="6" y="773"/>
                    </a:lnTo>
                    <a:lnTo>
                      <a:pt x="6" y="773"/>
                    </a:lnTo>
                    <a:lnTo>
                      <a:pt x="4" y="773"/>
                    </a:lnTo>
                    <a:lnTo>
                      <a:pt x="3" y="774"/>
                    </a:lnTo>
                    <a:lnTo>
                      <a:pt x="2" y="776"/>
                    </a:lnTo>
                    <a:lnTo>
                      <a:pt x="0" y="778"/>
                    </a:lnTo>
                    <a:lnTo>
                      <a:pt x="0" y="782"/>
                    </a:lnTo>
                    <a:lnTo>
                      <a:pt x="0" y="782"/>
                    </a:lnTo>
                    <a:lnTo>
                      <a:pt x="0" y="784"/>
                    </a:lnTo>
                    <a:lnTo>
                      <a:pt x="2" y="785"/>
                    </a:lnTo>
                    <a:lnTo>
                      <a:pt x="4" y="786"/>
                    </a:lnTo>
                    <a:lnTo>
                      <a:pt x="6" y="787"/>
                    </a:lnTo>
                    <a:lnTo>
                      <a:pt x="10" y="787"/>
                    </a:lnTo>
                    <a:lnTo>
                      <a:pt x="10" y="787"/>
                    </a:lnTo>
                    <a:lnTo>
                      <a:pt x="12" y="786"/>
                    </a:lnTo>
                    <a:lnTo>
                      <a:pt x="13" y="785"/>
                    </a:lnTo>
                    <a:lnTo>
                      <a:pt x="15" y="782"/>
                    </a:lnTo>
                    <a:lnTo>
                      <a:pt x="15" y="782"/>
                    </a:lnTo>
                    <a:lnTo>
                      <a:pt x="16" y="759"/>
                    </a:lnTo>
                    <a:lnTo>
                      <a:pt x="16" y="736"/>
                    </a:lnTo>
                    <a:lnTo>
                      <a:pt x="14" y="691"/>
                    </a:lnTo>
                    <a:lnTo>
                      <a:pt x="14" y="691"/>
                    </a:lnTo>
                    <a:lnTo>
                      <a:pt x="14" y="677"/>
                    </a:lnTo>
                    <a:lnTo>
                      <a:pt x="14" y="663"/>
                    </a:lnTo>
                    <a:lnTo>
                      <a:pt x="17" y="636"/>
                    </a:lnTo>
                    <a:lnTo>
                      <a:pt x="21" y="609"/>
                    </a:lnTo>
                    <a:lnTo>
                      <a:pt x="25" y="583"/>
                    </a:lnTo>
                    <a:lnTo>
                      <a:pt x="25" y="583"/>
                    </a:lnTo>
                    <a:lnTo>
                      <a:pt x="41" y="484"/>
                    </a:lnTo>
                    <a:lnTo>
                      <a:pt x="48" y="436"/>
                    </a:lnTo>
                    <a:lnTo>
                      <a:pt x="51" y="411"/>
                    </a:lnTo>
                    <a:lnTo>
                      <a:pt x="53" y="386"/>
                    </a:lnTo>
                    <a:lnTo>
                      <a:pt x="53" y="386"/>
                    </a:lnTo>
                    <a:lnTo>
                      <a:pt x="56" y="360"/>
                    </a:lnTo>
                    <a:lnTo>
                      <a:pt x="59" y="335"/>
                    </a:lnTo>
                    <a:lnTo>
                      <a:pt x="68" y="283"/>
                    </a:lnTo>
                    <a:lnTo>
                      <a:pt x="77" y="232"/>
                    </a:lnTo>
                    <a:lnTo>
                      <a:pt x="87" y="182"/>
                    </a:lnTo>
                    <a:lnTo>
                      <a:pt x="87" y="182"/>
                    </a:lnTo>
                    <a:lnTo>
                      <a:pt x="93" y="156"/>
                    </a:lnTo>
                    <a:lnTo>
                      <a:pt x="98" y="129"/>
                    </a:lnTo>
                    <a:lnTo>
                      <a:pt x="108" y="76"/>
                    </a:lnTo>
                    <a:lnTo>
                      <a:pt x="108" y="76"/>
                    </a:lnTo>
                    <a:lnTo>
                      <a:pt x="109" y="67"/>
                    </a:lnTo>
                    <a:lnTo>
                      <a:pt x="110" y="58"/>
                    </a:lnTo>
                    <a:lnTo>
                      <a:pt x="110" y="39"/>
                    </a:lnTo>
                    <a:lnTo>
                      <a:pt x="110" y="39"/>
                    </a:lnTo>
                    <a:lnTo>
                      <a:pt x="110" y="35"/>
                    </a:lnTo>
                    <a:lnTo>
                      <a:pt x="111" y="31"/>
                    </a:lnTo>
                    <a:lnTo>
                      <a:pt x="114" y="22"/>
                    </a:lnTo>
                    <a:lnTo>
                      <a:pt x="117" y="13"/>
                    </a:lnTo>
                    <a:lnTo>
                      <a:pt x="119" y="4"/>
                    </a:lnTo>
                    <a:lnTo>
                      <a:pt x="119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C3E58"/>
                  </a:solidFill>
                </a:endParaRPr>
              </a:p>
            </p:txBody>
          </p:sp>
          <p:sp>
            <p:nvSpPr>
              <p:cNvPr id="75" name="Freeform 727"/>
              <p:cNvSpPr/>
              <p:nvPr/>
            </p:nvSpPr>
            <p:spPr bwMode="auto">
              <a:xfrm>
                <a:off x="5589588" y="4140200"/>
                <a:ext cx="90488" cy="552450"/>
              </a:xfrm>
              <a:custGeom>
                <a:avLst/>
                <a:gdLst/>
                <a:ahLst/>
                <a:cxnLst>
                  <a:cxn ang="0">
                    <a:pos x="161" y="4"/>
                  </a:cxn>
                  <a:cxn ang="0">
                    <a:pos x="159" y="73"/>
                  </a:cxn>
                  <a:cxn ang="0">
                    <a:pos x="153" y="141"/>
                  </a:cxn>
                  <a:cxn ang="0">
                    <a:pos x="142" y="208"/>
                  </a:cxn>
                  <a:cxn ang="0">
                    <a:pos x="125" y="276"/>
                  </a:cxn>
                  <a:cxn ang="0">
                    <a:pos x="109" y="340"/>
                  </a:cxn>
                  <a:cxn ang="0">
                    <a:pos x="87" y="436"/>
                  </a:cxn>
                  <a:cxn ang="0">
                    <a:pos x="77" y="503"/>
                  </a:cxn>
                  <a:cxn ang="0">
                    <a:pos x="73" y="536"/>
                  </a:cxn>
                  <a:cxn ang="0">
                    <a:pos x="63" y="599"/>
                  </a:cxn>
                  <a:cxn ang="0">
                    <a:pos x="47" y="695"/>
                  </a:cxn>
                  <a:cxn ang="0">
                    <a:pos x="39" y="759"/>
                  </a:cxn>
                  <a:cxn ang="0">
                    <a:pos x="38" y="791"/>
                  </a:cxn>
                  <a:cxn ang="0">
                    <a:pos x="33" y="856"/>
                  </a:cxn>
                  <a:cxn ang="0">
                    <a:pos x="22" y="920"/>
                  </a:cxn>
                  <a:cxn ang="0">
                    <a:pos x="10" y="973"/>
                  </a:cxn>
                  <a:cxn ang="0">
                    <a:pos x="1" y="1025"/>
                  </a:cxn>
                  <a:cxn ang="0">
                    <a:pos x="0" y="1028"/>
                  </a:cxn>
                  <a:cxn ang="0">
                    <a:pos x="0" y="1038"/>
                  </a:cxn>
                  <a:cxn ang="0">
                    <a:pos x="1" y="1041"/>
                  </a:cxn>
                  <a:cxn ang="0">
                    <a:pos x="5" y="1042"/>
                  </a:cxn>
                  <a:cxn ang="0">
                    <a:pos x="9" y="1041"/>
                  </a:cxn>
                  <a:cxn ang="0">
                    <a:pos x="10" y="1038"/>
                  </a:cxn>
                  <a:cxn ang="0">
                    <a:pos x="11" y="1021"/>
                  </a:cxn>
                  <a:cxn ang="0">
                    <a:pos x="16" y="988"/>
                  </a:cxn>
                  <a:cxn ang="0">
                    <a:pos x="27" y="938"/>
                  </a:cxn>
                  <a:cxn ang="0">
                    <a:pos x="34" y="905"/>
                  </a:cxn>
                  <a:cxn ang="0">
                    <a:pos x="44" y="849"/>
                  </a:cxn>
                  <a:cxn ang="0">
                    <a:pos x="48" y="791"/>
                  </a:cxn>
                  <a:cxn ang="0">
                    <a:pos x="49" y="759"/>
                  </a:cxn>
                  <a:cxn ang="0">
                    <a:pos x="57" y="695"/>
                  </a:cxn>
                  <a:cxn ang="0">
                    <a:pos x="74" y="600"/>
                  </a:cxn>
                  <a:cxn ang="0">
                    <a:pos x="82" y="536"/>
                  </a:cxn>
                  <a:cxn ang="0">
                    <a:pos x="86" y="501"/>
                  </a:cxn>
                  <a:cxn ang="0">
                    <a:pos x="97" y="431"/>
                  </a:cxn>
                  <a:cxn ang="0">
                    <a:pos x="113" y="362"/>
                  </a:cxn>
                  <a:cxn ang="0">
                    <a:pos x="140" y="261"/>
                  </a:cxn>
                  <a:cxn ang="0">
                    <a:pos x="148" y="229"/>
                  </a:cxn>
                  <a:cxn ang="0">
                    <a:pos x="160" y="166"/>
                  </a:cxn>
                  <a:cxn ang="0">
                    <a:pos x="168" y="101"/>
                  </a:cxn>
                  <a:cxn ang="0">
                    <a:pos x="171" y="37"/>
                  </a:cxn>
                  <a:cxn ang="0">
                    <a:pos x="171" y="4"/>
                  </a:cxn>
                  <a:cxn ang="0">
                    <a:pos x="170" y="1"/>
                  </a:cxn>
                  <a:cxn ang="0">
                    <a:pos x="167" y="0"/>
                  </a:cxn>
                  <a:cxn ang="0">
                    <a:pos x="163" y="1"/>
                  </a:cxn>
                  <a:cxn ang="0">
                    <a:pos x="161" y="4"/>
                  </a:cxn>
                </a:cxnLst>
                <a:rect l="0" t="0" r="r" b="b"/>
                <a:pathLst>
                  <a:path w="171" h="1042">
                    <a:moveTo>
                      <a:pt x="161" y="4"/>
                    </a:moveTo>
                    <a:lnTo>
                      <a:pt x="161" y="4"/>
                    </a:lnTo>
                    <a:lnTo>
                      <a:pt x="161" y="39"/>
                    </a:lnTo>
                    <a:lnTo>
                      <a:pt x="159" y="73"/>
                    </a:lnTo>
                    <a:lnTo>
                      <a:pt x="156" y="107"/>
                    </a:lnTo>
                    <a:lnTo>
                      <a:pt x="153" y="141"/>
                    </a:lnTo>
                    <a:lnTo>
                      <a:pt x="148" y="175"/>
                    </a:lnTo>
                    <a:lnTo>
                      <a:pt x="142" y="208"/>
                    </a:lnTo>
                    <a:lnTo>
                      <a:pt x="135" y="242"/>
                    </a:lnTo>
                    <a:lnTo>
                      <a:pt x="125" y="276"/>
                    </a:lnTo>
                    <a:lnTo>
                      <a:pt x="125" y="276"/>
                    </a:lnTo>
                    <a:lnTo>
                      <a:pt x="109" y="340"/>
                    </a:lnTo>
                    <a:lnTo>
                      <a:pt x="94" y="404"/>
                    </a:lnTo>
                    <a:lnTo>
                      <a:pt x="87" y="436"/>
                    </a:lnTo>
                    <a:lnTo>
                      <a:pt x="82" y="470"/>
                    </a:lnTo>
                    <a:lnTo>
                      <a:pt x="77" y="503"/>
                    </a:lnTo>
                    <a:lnTo>
                      <a:pt x="73" y="536"/>
                    </a:lnTo>
                    <a:lnTo>
                      <a:pt x="73" y="536"/>
                    </a:lnTo>
                    <a:lnTo>
                      <a:pt x="68" y="568"/>
                    </a:lnTo>
                    <a:lnTo>
                      <a:pt x="63" y="599"/>
                    </a:lnTo>
                    <a:lnTo>
                      <a:pt x="52" y="663"/>
                    </a:lnTo>
                    <a:lnTo>
                      <a:pt x="47" y="695"/>
                    </a:lnTo>
                    <a:lnTo>
                      <a:pt x="43" y="727"/>
                    </a:lnTo>
                    <a:lnTo>
                      <a:pt x="39" y="759"/>
                    </a:lnTo>
                    <a:lnTo>
                      <a:pt x="38" y="791"/>
                    </a:lnTo>
                    <a:lnTo>
                      <a:pt x="38" y="791"/>
                    </a:lnTo>
                    <a:lnTo>
                      <a:pt x="36" y="824"/>
                    </a:lnTo>
                    <a:lnTo>
                      <a:pt x="33" y="856"/>
                    </a:lnTo>
                    <a:lnTo>
                      <a:pt x="28" y="888"/>
                    </a:lnTo>
                    <a:lnTo>
                      <a:pt x="22" y="920"/>
                    </a:lnTo>
                    <a:lnTo>
                      <a:pt x="22" y="920"/>
                    </a:lnTo>
                    <a:lnTo>
                      <a:pt x="10" y="973"/>
                    </a:lnTo>
                    <a:lnTo>
                      <a:pt x="4" y="999"/>
                    </a:lnTo>
                    <a:lnTo>
                      <a:pt x="1" y="1025"/>
                    </a:lnTo>
                    <a:lnTo>
                      <a:pt x="1" y="1025"/>
                    </a:lnTo>
                    <a:lnTo>
                      <a:pt x="0" y="1028"/>
                    </a:lnTo>
                    <a:lnTo>
                      <a:pt x="0" y="1038"/>
                    </a:lnTo>
                    <a:lnTo>
                      <a:pt x="0" y="1038"/>
                    </a:lnTo>
                    <a:lnTo>
                      <a:pt x="0" y="1040"/>
                    </a:lnTo>
                    <a:lnTo>
                      <a:pt x="1" y="1041"/>
                    </a:lnTo>
                    <a:lnTo>
                      <a:pt x="3" y="1042"/>
                    </a:lnTo>
                    <a:lnTo>
                      <a:pt x="5" y="1042"/>
                    </a:lnTo>
                    <a:lnTo>
                      <a:pt x="6" y="1042"/>
                    </a:lnTo>
                    <a:lnTo>
                      <a:pt x="9" y="1041"/>
                    </a:lnTo>
                    <a:lnTo>
                      <a:pt x="10" y="1040"/>
                    </a:lnTo>
                    <a:lnTo>
                      <a:pt x="10" y="1038"/>
                    </a:lnTo>
                    <a:lnTo>
                      <a:pt x="10" y="1038"/>
                    </a:lnTo>
                    <a:lnTo>
                      <a:pt x="11" y="1021"/>
                    </a:lnTo>
                    <a:lnTo>
                      <a:pt x="13" y="1005"/>
                    </a:lnTo>
                    <a:lnTo>
                      <a:pt x="16" y="988"/>
                    </a:lnTo>
                    <a:lnTo>
                      <a:pt x="19" y="972"/>
                    </a:lnTo>
                    <a:lnTo>
                      <a:pt x="27" y="938"/>
                    </a:lnTo>
                    <a:lnTo>
                      <a:pt x="34" y="905"/>
                    </a:lnTo>
                    <a:lnTo>
                      <a:pt x="34" y="905"/>
                    </a:lnTo>
                    <a:lnTo>
                      <a:pt x="39" y="878"/>
                    </a:lnTo>
                    <a:lnTo>
                      <a:pt x="44" y="849"/>
                    </a:lnTo>
                    <a:lnTo>
                      <a:pt x="47" y="820"/>
                    </a:lnTo>
                    <a:lnTo>
                      <a:pt x="48" y="791"/>
                    </a:lnTo>
                    <a:lnTo>
                      <a:pt x="48" y="791"/>
                    </a:lnTo>
                    <a:lnTo>
                      <a:pt x="49" y="759"/>
                    </a:lnTo>
                    <a:lnTo>
                      <a:pt x="52" y="727"/>
                    </a:lnTo>
                    <a:lnTo>
                      <a:pt x="57" y="695"/>
                    </a:lnTo>
                    <a:lnTo>
                      <a:pt x="62" y="663"/>
                    </a:lnTo>
                    <a:lnTo>
                      <a:pt x="74" y="600"/>
                    </a:lnTo>
                    <a:lnTo>
                      <a:pt x="78" y="568"/>
                    </a:lnTo>
                    <a:lnTo>
                      <a:pt x="82" y="536"/>
                    </a:lnTo>
                    <a:lnTo>
                      <a:pt x="82" y="536"/>
                    </a:lnTo>
                    <a:lnTo>
                      <a:pt x="86" y="501"/>
                    </a:lnTo>
                    <a:lnTo>
                      <a:pt x="91" y="465"/>
                    </a:lnTo>
                    <a:lnTo>
                      <a:pt x="97" y="431"/>
                    </a:lnTo>
                    <a:lnTo>
                      <a:pt x="105" y="396"/>
                    </a:lnTo>
                    <a:lnTo>
                      <a:pt x="113" y="362"/>
                    </a:lnTo>
                    <a:lnTo>
                      <a:pt x="121" y="328"/>
                    </a:lnTo>
                    <a:lnTo>
                      <a:pt x="140" y="261"/>
                    </a:lnTo>
                    <a:lnTo>
                      <a:pt x="140" y="261"/>
                    </a:lnTo>
                    <a:lnTo>
                      <a:pt x="148" y="229"/>
                    </a:lnTo>
                    <a:lnTo>
                      <a:pt x="154" y="197"/>
                    </a:lnTo>
                    <a:lnTo>
                      <a:pt x="160" y="166"/>
                    </a:lnTo>
                    <a:lnTo>
                      <a:pt x="164" y="134"/>
                    </a:lnTo>
                    <a:lnTo>
                      <a:pt x="168" y="101"/>
                    </a:lnTo>
                    <a:lnTo>
                      <a:pt x="170" y="69"/>
                    </a:lnTo>
                    <a:lnTo>
                      <a:pt x="171" y="37"/>
                    </a:lnTo>
                    <a:lnTo>
                      <a:pt x="171" y="4"/>
                    </a:lnTo>
                    <a:lnTo>
                      <a:pt x="171" y="4"/>
                    </a:lnTo>
                    <a:lnTo>
                      <a:pt x="171" y="2"/>
                    </a:lnTo>
                    <a:lnTo>
                      <a:pt x="170" y="1"/>
                    </a:lnTo>
                    <a:lnTo>
                      <a:pt x="168" y="0"/>
                    </a:lnTo>
                    <a:lnTo>
                      <a:pt x="167" y="0"/>
                    </a:lnTo>
                    <a:lnTo>
                      <a:pt x="164" y="0"/>
                    </a:lnTo>
                    <a:lnTo>
                      <a:pt x="163" y="1"/>
                    </a:lnTo>
                    <a:lnTo>
                      <a:pt x="161" y="2"/>
                    </a:lnTo>
                    <a:lnTo>
                      <a:pt x="161" y="4"/>
                    </a:lnTo>
                    <a:lnTo>
                      <a:pt x="161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C3E58"/>
                  </a:solidFill>
                </a:endParaRPr>
              </a:p>
            </p:txBody>
          </p:sp>
          <p:sp>
            <p:nvSpPr>
              <p:cNvPr id="76" name="Freeform 728"/>
              <p:cNvSpPr/>
              <p:nvPr/>
            </p:nvSpPr>
            <p:spPr bwMode="auto">
              <a:xfrm>
                <a:off x="5608638" y="4162425"/>
                <a:ext cx="123825" cy="544513"/>
              </a:xfrm>
              <a:custGeom>
                <a:avLst/>
                <a:gdLst/>
                <a:ahLst/>
                <a:cxnLst>
                  <a:cxn ang="0">
                    <a:pos x="226" y="1"/>
                  </a:cxn>
                  <a:cxn ang="0">
                    <a:pos x="209" y="14"/>
                  </a:cxn>
                  <a:cxn ang="0">
                    <a:pos x="198" y="30"/>
                  </a:cxn>
                  <a:cxn ang="0">
                    <a:pos x="192" y="48"/>
                  </a:cxn>
                  <a:cxn ang="0">
                    <a:pos x="187" y="69"/>
                  </a:cxn>
                  <a:cxn ang="0">
                    <a:pos x="177" y="145"/>
                  </a:cxn>
                  <a:cxn ang="0">
                    <a:pos x="164" y="219"/>
                  </a:cxn>
                  <a:cxn ang="0">
                    <a:pos x="156" y="254"/>
                  </a:cxn>
                  <a:cxn ang="0">
                    <a:pos x="142" y="357"/>
                  </a:cxn>
                  <a:cxn ang="0">
                    <a:pos x="136" y="392"/>
                  </a:cxn>
                  <a:cxn ang="0">
                    <a:pos x="116" y="498"/>
                  </a:cxn>
                  <a:cxn ang="0">
                    <a:pos x="109" y="533"/>
                  </a:cxn>
                  <a:cxn ang="0">
                    <a:pos x="81" y="637"/>
                  </a:cxn>
                  <a:cxn ang="0">
                    <a:pos x="62" y="707"/>
                  </a:cxn>
                  <a:cxn ang="0">
                    <a:pos x="49" y="779"/>
                  </a:cxn>
                  <a:cxn ang="0">
                    <a:pos x="45" y="813"/>
                  </a:cxn>
                  <a:cxn ang="0">
                    <a:pos x="43" y="847"/>
                  </a:cxn>
                  <a:cxn ang="0">
                    <a:pos x="38" y="878"/>
                  </a:cxn>
                  <a:cxn ang="0">
                    <a:pos x="34" y="910"/>
                  </a:cxn>
                  <a:cxn ang="0">
                    <a:pos x="31" y="924"/>
                  </a:cxn>
                  <a:cxn ang="0">
                    <a:pos x="24" y="951"/>
                  </a:cxn>
                  <a:cxn ang="0">
                    <a:pos x="20" y="965"/>
                  </a:cxn>
                  <a:cxn ang="0">
                    <a:pos x="12" y="999"/>
                  </a:cxn>
                  <a:cxn ang="0">
                    <a:pos x="8" y="1010"/>
                  </a:cxn>
                  <a:cxn ang="0">
                    <a:pos x="3" y="1010"/>
                  </a:cxn>
                  <a:cxn ang="0">
                    <a:pos x="0" y="1014"/>
                  </a:cxn>
                  <a:cxn ang="0">
                    <a:pos x="0" y="1024"/>
                  </a:cxn>
                  <a:cxn ang="0">
                    <a:pos x="4" y="1029"/>
                  </a:cxn>
                  <a:cxn ang="0">
                    <a:pos x="9" y="1027"/>
                  </a:cxn>
                  <a:cxn ang="0">
                    <a:pos x="12" y="1021"/>
                  </a:cxn>
                  <a:cxn ang="0">
                    <a:pos x="18" y="1007"/>
                  </a:cxn>
                  <a:cxn ang="0">
                    <a:pos x="24" y="987"/>
                  </a:cxn>
                  <a:cxn ang="0">
                    <a:pos x="31" y="964"/>
                  </a:cxn>
                  <a:cxn ang="0">
                    <a:pos x="38" y="940"/>
                  </a:cxn>
                  <a:cxn ang="0">
                    <a:pos x="42" y="912"/>
                  </a:cxn>
                  <a:cxn ang="0">
                    <a:pos x="45" y="884"/>
                  </a:cxn>
                  <a:cxn ang="0">
                    <a:pos x="48" y="869"/>
                  </a:cxn>
                  <a:cxn ang="0">
                    <a:pos x="54" y="822"/>
                  </a:cxn>
                  <a:cxn ang="0">
                    <a:pos x="57" y="786"/>
                  </a:cxn>
                  <a:cxn ang="0">
                    <a:pos x="70" y="715"/>
                  </a:cxn>
                  <a:cxn ang="0">
                    <a:pos x="79" y="680"/>
                  </a:cxn>
                  <a:cxn ang="0">
                    <a:pos x="100" y="607"/>
                  </a:cxn>
                  <a:cxn ang="0">
                    <a:pos x="118" y="534"/>
                  </a:cxn>
                  <a:cxn ang="0">
                    <a:pos x="133" y="467"/>
                  </a:cxn>
                  <a:cxn ang="0">
                    <a:pos x="144" y="399"/>
                  </a:cxn>
                  <a:cxn ang="0">
                    <a:pos x="164" y="263"/>
                  </a:cxn>
                  <a:cxn ang="0">
                    <a:pos x="176" y="194"/>
                  </a:cxn>
                  <a:cxn ang="0">
                    <a:pos x="188" y="126"/>
                  </a:cxn>
                  <a:cxn ang="0">
                    <a:pos x="193" y="94"/>
                  </a:cxn>
                  <a:cxn ang="0">
                    <a:pos x="198" y="61"/>
                  </a:cxn>
                  <a:cxn ang="0">
                    <a:pos x="205" y="38"/>
                  </a:cxn>
                  <a:cxn ang="0">
                    <a:pos x="213" y="25"/>
                  </a:cxn>
                  <a:cxn ang="0">
                    <a:pos x="224" y="13"/>
                  </a:cxn>
                  <a:cxn ang="0">
                    <a:pos x="230" y="9"/>
                  </a:cxn>
                  <a:cxn ang="0">
                    <a:pos x="232" y="5"/>
                  </a:cxn>
                  <a:cxn ang="0">
                    <a:pos x="232" y="2"/>
                  </a:cxn>
                  <a:cxn ang="0">
                    <a:pos x="229" y="0"/>
                  </a:cxn>
                  <a:cxn ang="0">
                    <a:pos x="226" y="1"/>
                  </a:cxn>
                </a:cxnLst>
                <a:rect l="0" t="0" r="r" b="b"/>
                <a:pathLst>
                  <a:path w="232" h="1029">
                    <a:moveTo>
                      <a:pt x="226" y="1"/>
                    </a:moveTo>
                    <a:lnTo>
                      <a:pt x="226" y="1"/>
                    </a:lnTo>
                    <a:lnTo>
                      <a:pt x="216" y="7"/>
                    </a:lnTo>
                    <a:lnTo>
                      <a:pt x="209" y="14"/>
                    </a:lnTo>
                    <a:lnTo>
                      <a:pt x="203" y="22"/>
                    </a:lnTo>
                    <a:lnTo>
                      <a:pt x="198" y="30"/>
                    </a:lnTo>
                    <a:lnTo>
                      <a:pt x="195" y="39"/>
                    </a:lnTo>
                    <a:lnTo>
                      <a:pt x="192" y="48"/>
                    </a:lnTo>
                    <a:lnTo>
                      <a:pt x="189" y="59"/>
                    </a:lnTo>
                    <a:lnTo>
                      <a:pt x="187" y="69"/>
                    </a:lnTo>
                    <a:lnTo>
                      <a:pt x="187" y="69"/>
                    </a:lnTo>
                    <a:lnTo>
                      <a:pt x="177" y="145"/>
                    </a:lnTo>
                    <a:lnTo>
                      <a:pt x="171" y="182"/>
                    </a:lnTo>
                    <a:lnTo>
                      <a:pt x="164" y="219"/>
                    </a:lnTo>
                    <a:lnTo>
                      <a:pt x="164" y="219"/>
                    </a:lnTo>
                    <a:lnTo>
                      <a:pt x="156" y="254"/>
                    </a:lnTo>
                    <a:lnTo>
                      <a:pt x="151" y="288"/>
                    </a:lnTo>
                    <a:lnTo>
                      <a:pt x="142" y="357"/>
                    </a:lnTo>
                    <a:lnTo>
                      <a:pt x="142" y="357"/>
                    </a:lnTo>
                    <a:lnTo>
                      <a:pt x="136" y="392"/>
                    </a:lnTo>
                    <a:lnTo>
                      <a:pt x="130" y="428"/>
                    </a:lnTo>
                    <a:lnTo>
                      <a:pt x="116" y="498"/>
                    </a:lnTo>
                    <a:lnTo>
                      <a:pt x="116" y="498"/>
                    </a:lnTo>
                    <a:lnTo>
                      <a:pt x="109" y="533"/>
                    </a:lnTo>
                    <a:lnTo>
                      <a:pt x="100" y="568"/>
                    </a:lnTo>
                    <a:lnTo>
                      <a:pt x="81" y="637"/>
                    </a:lnTo>
                    <a:lnTo>
                      <a:pt x="71" y="672"/>
                    </a:lnTo>
                    <a:lnTo>
                      <a:pt x="62" y="707"/>
                    </a:lnTo>
                    <a:lnTo>
                      <a:pt x="54" y="743"/>
                    </a:lnTo>
                    <a:lnTo>
                      <a:pt x="49" y="779"/>
                    </a:lnTo>
                    <a:lnTo>
                      <a:pt x="49" y="779"/>
                    </a:lnTo>
                    <a:lnTo>
                      <a:pt x="45" y="813"/>
                    </a:lnTo>
                    <a:lnTo>
                      <a:pt x="43" y="847"/>
                    </a:lnTo>
                    <a:lnTo>
                      <a:pt x="43" y="847"/>
                    </a:lnTo>
                    <a:lnTo>
                      <a:pt x="41" y="862"/>
                    </a:lnTo>
                    <a:lnTo>
                      <a:pt x="38" y="878"/>
                    </a:lnTo>
                    <a:lnTo>
                      <a:pt x="35" y="894"/>
                    </a:lnTo>
                    <a:lnTo>
                      <a:pt x="34" y="910"/>
                    </a:lnTo>
                    <a:lnTo>
                      <a:pt x="34" y="910"/>
                    </a:lnTo>
                    <a:lnTo>
                      <a:pt x="31" y="924"/>
                    </a:lnTo>
                    <a:lnTo>
                      <a:pt x="28" y="938"/>
                    </a:lnTo>
                    <a:lnTo>
                      <a:pt x="24" y="951"/>
                    </a:lnTo>
                    <a:lnTo>
                      <a:pt x="20" y="965"/>
                    </a:lnTo>
                    <a:lnTo>
                      <a:pt x="20" y="965"/>
                    </a:lnTo>
                    <a:lnTo>
                      <a:pt x="15" y="987"/>
                    </a:lnTo>
                    <a:lnTo>
                      <a:pt x="12" y="999"/>
                    </a:lnTo>
                    <a:lnTo>
                      <a:pt x="8" y="1010"/>
                    </a:lnTo>
                    <a:lnTo>
                      <a:pt x="8" y="1010"/>
                    </a:lnTo>
                    <a:lnTo>
                      <a:pt x="5" y="1010"/>
                    </a:lnTo>
                    <a:lnTo>
                      <a:pt x="3" y="1010"/>
                    </a:lnTo>
                    <a:lnTo>
                      <a:pt x="0" y="1012"/>
                    </a:lnTo>
                    <a:lnTo>
                      <a:pt x="0" y="1014"/>
                    </a:lnTo>
                    <a:lnTo>
                      <a:pt x="0" y="1024"/>
                    </a:lnTo>
                    <a:lnTo>
                      <a:pt x="0" y="1024"/>
                    </a:lnTo>
                    <a:lnTo>
                      <a:pt x="1" y="1027"/>
                    </a:lnTo>
                    <a:lnTo>
                      <a:pt x="4" y="1029"/>
                    </a:lnTo>
                    <a:lnTo>
                      <a:pt x="7" y="1028"/>
                    </a:lnTo>
                    <a:lnTo>
                      <a:pt x="9" y="1027"/>
                    </a:lnTo>
                    <a:lnTo>
                      <a:pt x="9" y="1027"/>
                    </a:lnTo>
                    <a:lnTo>
                      <a:pt x="12" y="1021"/>
                    </a:lnTo>
                    <a:lnTo>
                      <a:pt x="14" y="1017"/>
                    </a:lnTo>
                    <a:lnTo>
                      <a:pt x="18" y="1007"/>
                    </a:lnTo>
                    <a:lnTo>
                      <a:pt x="20" y="998"/>
                    </a:lnTo>
                    <a:lnTo>
                      <a:pt x="24" y="987"/>
                    </a:lnTo>
                    <a:lnTo>
                      <a:pt x="24" y="987"/>
                    </a:lnTo>
                    <a:lnTo>
                      <a:pt x="31" y="964"/>
                    </a:lnTo>
                    <a:lnTo>
                      <a:pt x="38" y="940"/>
                    </a:lnTo>
                    <a:lnTo>
                      <a:pt x="38" y="940"/>
                    </a:lnTo>
                    <a:lnTo>
                      <a:pt x="41" y="926"/>
                    </a:lnTo>
                    <a:lnTo>
                      <a:pt x="42" y="912"/>
                    </a:lnTo>
                    <a:lnTo>
                      <a:pt x="43" y="899"/>
                    </a:lnTo>
                    <a:lnTo>
                      <a:pt x="45" y="884"/>
                    </a:lnTo>
                    <a:lnTo>
                      <a:pt x="45" y="884"/>
                    </a:lnTo>
                    <a:lnTo>
                      <a:pt x="48" y="869"/>
                    </a:lnTo>
                    <a:lnTo>
                      <a:pt x="51" y="853"/>
                    </a:lnTo>
                    <a:lnTo>
                      <a:pt x="54" y="822"/>
                    </a:lnTo>
                    <a:lnTo>
                      <a:pt x="54" y="822"/>
                    </a:lnTo>
                    <a:lnTo>
                      <a:pt x="57" y="786"/>
                    </a:lnTo>
                    <a:lnTo>
                      <a:pt x="62" y="750"/>
                    </a:lnTo>
                    <a:lnTo>
                      <a:pt x="70" y="715"/>
                    </a:lnTo>
                    <a:lnTo>
                      <a:pt x="74" y="697"/>
                    </a:lnTo>
                    <a:lnTo>
                      <a:pt x="79" y="680"/>
                    </a:lnTo>
                    <a:lnTo>
                      <a:pt x="79" y="680"/>
                    </a:lnTo>
                    <a:lnTo>
                      <a:pt x="100" y="607"/>
                    </a:lnTo>
                    <a:lnTo>
                      <a:pt x="118" y="534"/>
                    </a:lnTo>
                    <a:lnTo>
                      <a:pt x="118" y="534"/>
                    </a:lnTo>
                    <a:lnTo>
                      <a:pt x="125" y="501"/>
                    </a:lnTo>
                    <a:lnTo>
                      <a:pt x="133" y="467"/>
                    </a:lnTo>
                    <a:lnTo>
                      <a:pt x="139" y="433"/>
                    </a:lnTo>
                    <a:lnTo>
                      <a:pt x="144" y="399"/>
                    </a:lnTo>
                    <a:lnTo>
                      <a:pt x="164" y="263"/>
                    </a:lnTo>
                    <a:lnTo>
                      <a:pt x="164" y="263"/>
                    </a:lnTo>
                    <a:lnTo>
                      <a:pt x="169" y="228"/>
                    </a:lnTo>
                    <a:lnTo>
                      <a:pt x="176" y="194"/>
                    </a:lnTo>
                    <a:lnTo>
                      <a:pt x="182" y="160"/>
                    </a:lnTo>
                    <a:lnTo>
                      <a:pt x="188" y="126"/>
                    </a:lnTo>
                    <a:lnTo>
                      <a:pt x="188" y="126"/>
                    </a:lnTo>
                    <a:lnTo>
                      <a:pt x="193" y="94"/>
                    </a:lnTo>
                    <a:lnTo>
                      <a:pt x="195" y="77"/>
                    </a:lnTo>
                    <a:lnTo>
                      <a:pt x="198" y="61"/>
                    </a:lnTo>
                    <a:lnTo>
                      <a:pt x="202" y="45"/>
                    </a:lnTo>
                    <a:lnTo>
                      <a:pt x="205" y="38"/>
                    </a:lnTo>
                    <a:lnTo>
                      <a:pt x="208" y="32"/>
                    </a:lnTo>
                    <a:lnTo>
                      <a:pt x="213" y="25"/>
                    </a:lnTo>
                    <a:lnTo>
                      <a:pt x="217" y="18"/>
                    </a:lnTo>
                    <a:lnTo>
                      <a:pt x="224" y="13"/>
                    </a:lnTo>
                    <a:lnTo>
                      <a:pt x="230" y="9"/>
                    </a:lnTo>
                    <a:lnTo>
                      <a:pt x="230" y="9"/>
                    </a:lnTo>
                    <a:lnTo>
                      <a:pt x="232" y="7"/>
                    </a:lnTo>
                    <a:lnTo>
                      <a:pt x="232" y="5"/>
                    </a:lnTo>
                    <a:lnTo>
                      <a:pt x="232" y="4"/>
                    </a:lnTo>
                    <a:lnTo>
                      <a:pt x="232" y="2"/>
                    </a:lnTo>
                    <a:lnTo>
                      <a:pt x="231" y="1"/>
                    </a:lnTo>
                    <a:lnTo>
                      <a:pt x="229" y="0"/>
                    </a:lnTo>
                    <a:lnTo>
                      <a:pt x="228" y="0"/>
                    </a:lnTo>
                    <a:lnTo>
                      <a:pt x="226" y="1"/>
                    </a:lnTo>
                    <a:lnTo>
                      <a:pt x="226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C3E58"/>
                  </a:solidFill>
                </a:endParaRPr>
              </a:p>
            </p:txBody>
          </p:sp>
          <p:sp>
            <p:nvSpPr>
              <p:cNvPr id="77" name="Freeform 729"/>
              <p:cNvSpPr/>
              <p:nvPr/>
            </p:nvSpPr>
            <p:spPr bwMode="auto">
              <a:xfrm>
                <a:off x="5638801" y="4605338"/>
                <a:ext cx="34925" cy="111125"/>
              </a:xfrm>
              <a:custGeom>
                <a:avLst/>
                <a:gdLst/>
                <a:ahLst/>
                <a:cxnLst>
                  <a:cxn ang="0">
                    <a:pos x="58" y="1"/>
                  </a:cxn>
                  <a:cxn ang="0">
                    <a:pos x="58" y="1"/>
                  </a:cxn>
                  <a:cxn ang="0">
                    <a:pos x="52" y="10"/>
                  </a:cxn>
                  <a:cxn ang="0">
                    <a:pos x="48" y="20"/>
                  </a:cxn>
                  <a:cxn ang="0">
                    <a:pos x="44" y="31"/>
                  </a:cxn>
                  <a:cxn ang="0">
                    <a:pos x="41" y="42"/>
                  </a:cxn>
                  <a:cxn ang="0">
                    <a:pos x="36" y="66"/>
                  </a:cxn>
                  <a:cxn ang="0">
                    <a:pos x="32" y="87"/>
                  </a:cxn>
                  <a:cxn ang="0">
                    <a:pos x="32" y="87"/>
                  </a:cxn>
                  <a:cxn ang="0">
                    <a:pos x="24" y="117"/>
                  </a:cxn>
                  <a:cxn ang="0">
                    <a:pos x="15" y="147"/>
                  </a:cxn>
                  <a:cxn ang="0">
                    <a:pos x="6" y="176"/>
                  </a:cxn>
                  <a:cxn ang="0">
                    <a:pos x="3" y="192"/>
                  </a:cxn>
                  <a:cxn ang="0">
                    <a:pos x="0" y="207"/>
                  </a:cxn>
                  <a:cxn ang="0">
                    <a:pos x="0" y="207"/>
                  </a:cxn>
                  <a:cxn ang="0">
                    <a:pos x="0" y="209"/>
                  </a:cxn>
                  <a:cxn ang="0">
                    <a:pos x="1" y="210"/>
                  </a:cxn>
                  <a:cxn ang="0">
                    <a:pos x="4" y="212"/>
                  </a:cxn>
                  <a:cxn ang="0">
                    <a:pos x="5" y="212"/>
                  </a:cxn>
                  <a:cxn ang="0">
                    <a:pos x="8" y="212"/>
                  </a:cxn>
                  <a:cxn ang="0">
                    <a:pos x="9" y="211"/>
                  </a:cxn>
                  <a:cxn ang="0">
                    <a:pos x="10" y="209"/>
                  </a:cxn>
                  <a:cxn ang="0">
                    <a:pos x="10" y="209"/>
                  </a:cxn>
                  <a:cxn ang="0">
                    <a:pos x="14" y="184"/>
                  </a:cxn>
                  <a:cxn ang="0">
                    <a:pos x="21" y="161"/>
                  </a:cxn>
                  <a:cxn ang="0">
                    <a:pos x="35" y="112"/>
                  </a:cxn>
                  <a:cxn ang="0">
                    <a:pos x="35" y="112"/>
                  </a:cxn>
                  <a:cxn ang="0">
                    <a:pos x="42" y="89"/>
                  </a:cxn>
                  <a:cxn ang="0">
                    <a:pos x="47" y="66"/>
                  </a:cxn>
                  <a:cxn ang="0">
                    <a:pos x="47" y="66"/>
                  </a:cxn>
                  <a:cxn ang="0">
                    <a:pos x="50" y="51"/>
                  </a:cxn>
                  <a:cxn ang="0">
                    <a:pos x="53" y="36"/>
                  </a:cxn>
                  <a:cxn ang="0">
                    <a:pos x="55" y="27"/>
                  </a:cxn>
                  <a:cxn ang="0">
                    <a:pos x="58" y="20"/>
                  </a:cxn>
                  <a:cxn ang="0">
                    <a:pos x="61" y="13"/>
                  </a:cxn>
                  <a:cxn ang="0">
                    <a:pos x="65" y="8"/>
                  </a:cxn>
                  <a:cxn ang="0">
                    <a:pos x="65" y="8"/>
                  </a:cxn>
                  <a:cxn ang="0">
                    <a:pos x="66" y="6"/>
                  </a:cxn>
                  <a:cxn ang="0">
                    <a:pos x="66" y="4"/>
                  </a:cxn>
                  <a:cxn ang="0">
                    <a:pos x="64" y="1"/>
                  </a:cxn>
                  <a:cxn ang="0">
                    <a:pos x="63" y="0"/>
                  </a:cxn>
                  <a:cxn ang="0">
                    <a:pos x="61" y="0"/>
                  </a:cxn>
                  <a:cxn ang="0">
                    <a:pos x="60" y="0"/>
                  </a:cxn>
                  <a:cxn ang="0">
                    <a:pos x="58" y="1"/>
                  </a:cxn>
                  <a:cxn ang="0">
                    <a:pos x="58" y="1"/>
                  </a:cxn>
                </a:cxnLst>
                <a:rect l="0" t="0" r="r" b="b"/>
                <a:pathLst>
                  <a:path w="66" h="212">
                    <a:moveTo>
                      <a:pt x="58" y="1"/>
                    </a:moveTo>
                    <a:lnTo>
                      <a:pt x="58" y="1"/>
                    </a:lnTo>
                    <a:lnTo>
                      <a:pt x="52" y="10"/>
                    </a:lnTo>
                    <a:lnTo>
                      <a:pt x="48" y="20"/>
                    </a:lnTo>
                    <a:lnTo>
                      <a:pt x="44" y="31"/>
                    </a:lnTo>
                    <a:lnTo>
                      <a:pt x="41" y="42"/>
                    </a:lnTo>
                    <a:lnTo>
                      <a:pt x="36" y="66"/>
                    </a:lnTo>
                    <a:lnTo>
                      <a:pt x="32" y="87"/>
                    </a:lnTo>
                    <a:lnTo>
                      <a:pt x="32" y="87"/>
                    </a:lnTo>
                    <a:lnTo>
                      <a:pt x="24" y="117"/>
                    </a:lnTo>
                    <a:lnTo>
                      <a:pt x="15" y="147"/>
                    </a:lnTo>
                    <a:lnTo>
                      <a:pt x="6" y="176"/>
                    </a:lnTo>
                    <a:lnTo>
                      <a:pt x="3" y="192"/>
                    </a:lnTo>
                    <a:lnTo>
                      <a:pt x="0" y="207"/>
                    </a:lnTo>
                    <a:lnTo>
                      <a:pt x="0" y="207"/>
                    </a:lnTo>
                    <a:lnTo>
                      <a:pt x="0" y="209"/>
                    </a:lnTo>
                    <a:lnTo>
                      <a:pt x="1" y="210"/>
                    </a:lnTo>
                    <a:lnTo>
                      <a:pt x="4" y="212"/>
                    </a:lnTo>
                    <a:lnTo>
                      <a:pt x="5" y="212"/>
                    </a:lnTo>
                    <a:lnTo>
                      <a:pt x="8" y="212"/>
                    </a:lnTo>
                    <a:lnTo>
                      <a:pt x="9" y="211"/>
                    </a:lnTo>
                    <a:lnTo>
                      <a:pt x="10" y="209"/>
                    </a:lnTo>
                    <a:lnTo>
                      <a:pt x="10" y="209"/>
                    </a:lnTo>
                    <a:lnTo>
                      <a:pt x="14" y="184"/>
                    </a:lnTo>
                    <a:lnTo>
                      <a:pt x="21" y="161"/>
                    </a:lnTo>
                    <a:lnTo>
                      <a:pt x="35" y="112"/>
                    </a:lnTo>
                    <a:lnTo>
                      <a:pt x="35" y="112"/>
                    </a:lnTo>
                    <a:lnTo>
                      <a:pt x="42" y="89"/>
                    </a:lnTo>
                    <a:lnTo>
                      <a:pt x="47" y="66"/>
                    </a:lnTo>
                    <a:lnTo>
                      <a:pt x="47" y="66"/>
                    </a:lnTo>
                    <a:lnTo>
                      <a:pt x="50" y="51"/>
                    </a:lnTo>
                    <a:lnTo>
                      <a:pt x="53" y="36"/>
                    </a:lnTo>
                    <a:lnTo>
                      <a:pt x="55" y="27"/>
                    </a:lnTo>
                    <a:lnTo>
                      <a:pt x="58" y="20"/>
                    </a:lnTo>
                    <a:lnTo>
                      <a:pt x="61" y="13"/>
                    </a:lnTo>
                    <a:lnTo>
                      <a:pt x="65" y="8"/>
                    </a:lnTo>
                    <a:lnTo>
                      <a:pt x="65" y="8"/>
                    </a:lnTo>
                    <a:lnTo>
                      <a:pt x="66" y="6"/>
                    </a:lnTo>
                    <a:lnTo>
                      <a:pt x="66" y="4"/>
                    </a:lnTo>
                    <a:lnTo>
                      <a:pt x="64" y="1"/>
                    </a:lnTo>
                    <a:lnTo>
                      <a:pt x="63" y="0"/>
                    </a:lnTo>
                    <a:lnTo>
                      <a:pt x="61" y="0"/>
                    </a:lnTo>
                    <a:lnTo>
                      <a:pt x="60" y="0"/>
                    </a:lnTo>
                    <a:lnTo>
                      <a:pt x="58" y="1"/>
                    </a:lnTo>
                    <a:lnTo>
                      <a:pt x="58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C3E58"/>
                  </a:solidFill>
                </a:endParaRPr>
              </a:p>
            </p:txBody>
          </p:sp>
          <p:sp>
            <p:nvSpPr>
              <p:cNvPr id="78" name="Freeform 730"/>
              <p:cNvSpPr/>
              <p:nvPr/>
            </p:nvSpPr>
            <p:spPr bwMode="auto">
              <a:xfrm>
                <a:off x="5664201" y="4646613"/>
                <a:ext cx="25400" cy="76200"/>
              </a:xfrm>
              <a:custGeom>
                <a:avLst/>
                <a:gdLst/>
                <a:ahLst/>
                <a:cxnLst>
                  <a:cxn ang="0">
                    <a:pos x="37" y="4"/>
                  </a:cxn>
                  <a:cxn ang="0">
                    <a:pos x="37" y="4"/>
                  </a:cxn>
                  <a:cxn ang="0">
                    <a:pos x="36" y="12"/>
                  </a:cxn>
                  <a:cxn ang="0">
                    <a:pos x="35" y="21"/>
                  </a:cxn>
                  <a:cxn ang="0">
                    <a:pos x="30" y="35"/>
                  </a:cxn>
                  <a:cxn ang="0">
                    <a:pos x="25" y="51"/>
                  </a:cxn>
                  <a:cxn ang="0">
                    <a:pos x="20" y="66"/>
                  </a:cxn>
                  <a:cxn ang="0">
                    <a:pos x="20" y="66"/>
                  </a:cxn>
                  <a:cxn ang="0">
                    <a:pos x="15" y="84"/>
                  </a:cxn>
                  <a:cxn ang="0">
                    <a:pos x="9" y="101"/>
                  </a:cxn>
                  <a:cxn ang="0">
                    <a:pos x="4" y="119"/>
                  </a:cxn>
                  <a:cxn ang="0">
                    <a:pos x="0" y="136"/>
                  </a:cxn>
                  <a:cxn ang="0">
                    <a:pos x="0" y="136"/>
                  </a:cxn>
                  <a:cxn ang="0">
                    <a:pos x="0" y="139"/>
                  </a:cxn>
                  <a:cxn ang="0">
                    <a:pos x="1" y="140"/>
                  </a:cxn>
                  <a:cxn ang="0">
                    <a:pos x="2" y="142"/>
                  </a:cxn>
                  <a:cxn ang="0">
                    <a:pos x="3" y="142"/>
                  </a:cxn>
                  <a:cxn ang="0">
                    <a:pos x="5" y="142"/>
                  </a:cxn>
                  <a:cxn ang="0">
                    <a:pos x="7" y="142"/>
                  </a:cxn>
                  <a:cxn ang="0">
                    <a:pos x="8" y="141"/>
                  </a:cxn>
                  <a:cxn ang="0">
                    <a:pos x="9" y="139"/>
                  </a:cxn>
                  <a:cxn ang="0">
                    <a:pos x="9" y="139"/>
                  </a:cxn>
                  <a:cxn ang="0">
                    <a:pos x="13" y="121"/>
                  </a:cxn>
                  <a:cxn ang="0">
                    <a:pos x="18" y="103"/>
                  </a:cxn>
                  <a:cxn ang="0">
                    <a:pos x="29" y="69"/>
                  </a:cxn>
                  <a:cxn ang="0">
                    <a:pos x="29" y="69"/>
                  </a:cxn>
                  <a:cxn ang="0">
                    <a:pos x="34" y="53"/>
                  </a:cxn>
                  <a:cxn ang="0">
                    <a:pos x="40" y="37"/>
                  </a:cxn>
                  <a:cxn ang="0">
                    <a:pos x="44" y="21"/>
                  </a:cxn>
                  <a:cxn ang="0">
                    <a:pos x="46" y="12"/>
                  </a:cxn>
                  <a:cxn ang="0">
                    <a:pos x="47" y="4"/>
                  </a:cxn>
                  <a:cxn ang="0">
                    <a:pos x="47" y="4"/>
                  </a:cxn>
                  <a:cxn ang="0">
                    <a:pos x="46" y="2"/>
                  </a:cxn>
                  <a:cxn ang="0">
                    <a:pos x="45" y="1"/>
                  </a:cxn>
                  <a:cxn ang="0">
                    <a:pos x="44" y="0"/>
                  </a:cxn>
                  <a:cxn ang="0">
                    <a:pos x="42" y="0"/>
                  </a:cxn>
                  <a:cxn ang="0">
                    <a:pos x="39" y="1"/>
                  </a:cxn>
                  <a:cxn ang="0">
                    <a:pos x="38" y="2"/>
                  </a:cxn>
                  <a:cxn ang="0">
                    <a:pos x="37" y="4"/>
                  </a:cxn>
                  <a:cxn ang="0">
                    <a:pos x="37" y="4"/>
                  </a:cxn>
                </a:cxnLst>
                <a:rect l="0" t="0" r="r" b="b"/>
                <a:pathLst>
                  <a:path w="47" h="142">
                    <a:moveTo>
                      <a:pt x="37" y="4"/>
                    </a:moveTo>
                    <a:lnTo>
                      <a:pt x="37" y="4"/>
                    </a:lnTo>
                    <a:lnTo>
                      <a:pt x="36" y="12"/>
                    </a:lnTo>
                    <a:lnTo>
                      <a:pt x="35" y="21"/>
                    </a:lnTo>
                    <a:lnTo>
                      <a:pt x="30" y="35"/>
                    </a:lnTo>
                    <a:lnTo>
                      <a:pt x="25" y="51"/>
                    </a:lnTo>
                    <a:lnTo>
                      <a:pt x="20" y="66"/>
                    </a:lnTo>
                    <a:lnTo>
                      <a:pt x="20" y="66"/>
                    </a:lnTo>
                    <a:lnTo>
                      <a:pt x="15" y="84"/>
                    </a:lnTo>
                    <a:lnTo>
                      <a:pt x="9" y="101"/>
                    </a:lnTo>
                    <a:lnTo>
                      <a:pt x="4" y="119"/>
                    </a:lnTo>
                    <a:lnTo>
                      <a:pt x="0" y="136"/>
                    </a:lnTo>
                    <a:lnTo>
                      <a:pt x="0" y="136"/>
                    </a:lnTo>
                    <a:lnTo>
                      <a:pt x="0" y="139"/>
                    </a:lnTo>
                    <a:lnTo>
                      <a:pt x="1" y="140"/>
                    </a:lnTo>
                    <a:lnTo>
                      <a:pt x="2" y="142"/>
                    </a:lnTo>
                    <a:lnTo>
                      <a:pt x="3" y="142"/>
                    </a:lnTo>
                    <a:lnTo>
                      <a:pt x="5" y="142"/>
                    </a:lnTo>
                    <a:lnTo>
                      <a:pt x="7" y="142"/>
                    </a:lnTo>
                    <a:lnTo>
                      <a:pt x="8" y="141"/>
                    </a:lnTo>
                    <a:lnTo>
                      <a:pt x="9" y="139"/>
                    </a:lnTo>
                    <a:lnTo>
                      <a:pt x="9" y="139"/>
                    </a:lnTo>
                    <a:lnTo>
                      <a:pt x="13" y="121"/>
                    </a:lnTo>
                    <a:lnTo>
                      <a:pt x="18" y="103"/>
                    </a:lnTo>
                    <a:lnTo>
                      <a:pt x="29" y="69"/>
                    </a:lnTo>
                    <a:lnTo>
                      <a:pt x="29" y="69"/>
                    </a:lnTo>
                    <a:lnTo>
                      <a:pt x="34" y="53"/>
                    </a:lnTo>
                    <a:lnTo>
                      <a:pt x="40" y="37"/>
                    </a:lnTo>
                    <a:lnTo>
                      <a:pt x="44" y="21"/>
                    </a:lnTo>
                    <a:lnTo>
                      <a:pt x="46" y="12"/>
                    </a:lnTo>
                    <a:lnTo>
                      <a:pt x="47" y="4"/>
                    </a:lnTo>
                    <a:lnTo>
                      <a:pt x="47" y="4"/>
                    </a:lnTo>
                    <a:lnTo>
                      <a:pt x="46" y="2"/>
                    </a:lnTo>
                    <a:lnTo>
                      <a:pt x="45" y="1"/>
                    </a:lnTo>
                    <a:lnTo>
                      <a:pt x="44" y="0"/>
                    </a:lnTo>
                    <a:lnTo>
                      <a:pt x="42" y="0"/>
                    </a:lnTo>
                    <a:lnTo>
                      <a:pt x="39" y="1"/>
                    </a:lnTo>
                    <a:lnTo>
                      <a:pt x="38" y="2"/>
                    </a:lnTo>
                    <a:lnTo>
                      <a:pt x="37" y="4"/>
                    </a:lnTo>
                    <a:lnTo>
                      <a:pt x="37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C3E58"/>
                  </a:solidFill>
                </a:endParaRPr>
              </a:p>
            </p:txBody>
          </p:sp>
          <p:sp>
            <p:nvSpPr>
              <p:cNvPr id="79" name="Freeform 731"/>
              <p:cNvSpPr/>
              <p:nvPr/>
            </p:nvSpPr>
            <p:spPr bwMode="auto">
              <a:xfrm>
                <a:off x="5680076" y="4684713"/>
                <a:ext cx="19050" cy="61913"/>
              </a:xfrm>
              <a:custGeom>
                <a:avLst/>
                <a:gdLst/>
                <a:ahLst/>
                <a:cxnLst>
                  <a:cxn ang="0">
                    <a:pos x="30" y="2"/>
                  </a:cxn>
                  <a:cxn ang="0">
                    <a:pos x="30" y="2"/>
                  </a:cxn>
                  <a:cxn ang="0">
                    <a:pos x="26" y="9"/>
                  </a:cxn>
                  <a:cxn ang="0">
                    <a:pos x="22" y="15"/>
                  </a:cxn>
                  <a:cxn ang="0">
                    <a:pos x="17" y="28"/>
                  </a:cxn>
                  <a:cxn ang="0">
                    <a:pos x="13" y="42"/>
                  </a:cxn>
                  <a:cxn ang="0">
                    <a:pos x="11" y="56"/>
                  </a:cxn>
                  <a:cxn ang="0">
                    <a:pos x="7" y="86"/>
                  </a:cxn>
                  <a:cxn ang="0">
                    <a:pos x="4" y="99"/>
                  </a:cxn>
                  <a:cxn ang="0">
                    <a:pos x="0" y="114"/>
                  </a:cxn>
                  <a:cxn ang="0">
                    <a:pos x="0" y="114"/>
                  </a:cxn>
                  <a:cxn ang="0">
                    <a:pos x="0" y="116"/>
                  </a:cxn>
                  <a:cxn ang="0">
                    <a:pos x="1" y="117"/>
                  </a:cxn>
                  <a:cxn ang="0">
                    <a:pos x="2" y="118"/>
                  </a:cxn>
                  <a:cxn ang="0">
                    <a:pos x="3" y="119"/>
                  </a:cxn>
                  <a:cxn ang="0">
                    <a:pos x="7" y="119"/>
                  </a:cxn>
                  <a:cxn ang="0">
                    <a:pos x="8" y="118"/>
                  </a:cxn>
                  <a:cxn ang="0">
                    <a:pos x="9" y="116"/>
                  </a:cxn>
                  <a:cxn ang="0">
                    <a:pos x="9" y="116"/>
                  </a:cxn>
                  <a:cxn ang="0">
                    <a:pos x="13" y="104"/>
                  </a:cxn>
                  <a:cxn ang="0">
                    <a:pos x="15" y="89"/>
                  </a:cxn>
                  <a:cxn ang="0">
                    <a:pos x="19" y="61"/>
                  </a:cxn>
                  <a:cxn ang="0">
                    <a:pos x="21" y="47"/>
                  </a:cxn>
                  <a:cxn ang="0">
                    <a:pos x="24" y="33"/>
                  </a:cxn>
                  <a:cxn ang="0">
                    <a:pos x="30" y="21"/>
                  </a:cxn>
                  <a:cxn ang="0">
                    <a:pos x="33" y="15"/>
                  </a:cxn>
                  <a:cxn ang="0">
                    <a:pos x="37" y="10"/>
                  </a:cxn>
                  <a:cxn ang="0">
                    <a:pos x="37" y="10"/>
                  </a:cxn>
                  <a:cxn ang="0">
                    <a:pos x="38" y="8"/>
                  </a:cxn>
                  <a:cxn ang="0">
                    <a:pos x="38" y="5"/>
                  </a:cxn>
                  <a:cxn ang="0">
                    <a:pos x="36" y="2"/>
                  </a:cxn>
                  <a:cxn ang="0">
                    <a:pos x="35" y="1"/>
                  </a:cxn>
                  <a:cxn ang="0">
                    <a:pos x="33" y="0"/>
                  </a:cxn>
                  <a:cxn ang="0">
                    <a:pos x="32" y="1"/>
                  </a:cxn>
                  <a:cxn ang="0">
                    <a:pos x="30" y="2"/>
                  </a:cxn>
                  <a:cxn ang="0">
                    <a:pos x="30" y="2"/>
                  </a:cxn>
                </a:cxnLst>
                <a:rect l="0" t="0" r="r" b="b"/>
                <a:pathLst>
                  <a:path w="38" h="119">
                    <a:moveTo>
                      <a:pt x="30" y="2"/>
                    </a:moveTo>
                    <a:lnTo>
                      <a:pt x="30" y="2"/>
                    </a:lnTo>
                    <a:lnTo>
                      <a:pt x="26" y="9"/>
                    </a:lnTo>
                    <a:lnTo>
                      <a:pt x="22" y="15"/>
                    </a:lnTo>
                    <a:lnTo>
                      <a:pt x="17" y="28"/>
                    </a:lnTo>
                    <a:lnTo>
                      <a:pt x="13" y="42"/>
                    </a:lnTo>
                    <a:lnTo>
                      <a:pt x="11" y="56"/>
                    </a:lnTo>
                    <a:lnTo>
                      <a:pt x="7" y="86"/>
                    </a:lnTo>
                    <a:lnTo>
                      <a:pt x="4" y="99"/>
                    </a:lnTo>
                    <a:lnTo>
                      <a:pt x="0" y="114"/>
                    </a:lnTo>
                    <a:lnTo>
                      <a:pt x="0" y="114"/>
                    </a:lnTo>
                    <a:lnTo>
                      <a:pt x="0" y="116"/>
                    </a:lnTo>
                    <a:lnTo>
                      <a:pt x="1" y="117"/>
                    </a:lnTo>
                    <a:lnTo>
                      <a:pt x="2" y="118"/>
                    </a:lnTo>
                    <a:lnTo>
                      <a:pt x="3" y="119"/>
                    </a:lnTo>
                    <a:lnTo>
                      <a:pt x="7" y="119"/>
                    </a:lnTo>
                    <a:lnTo>
                      <a:pt x="8" y="118"/>
                    </a:lnTo>
                    <a:lnTo>
                      <a:pt x="9" y="116"/>
                    </a:lnTo>
                    <a:lnTo>
                      <a:pt x="9" y="116"/>
                    </a:lnTo>
                    <a:lnTo>
                      <a:pt x="13" y="104"/>
                    </a:lnTo>
                    <a:lnTo>
                      <a:pt x="15" y="89"/>
                    </a:lnTo>
                    <a:lnTo>
                      <a:pt x="19" y="61"/>
                    </a:lnTo>
                    <a:lnTo>
                      <a:pt x="21" y="47"/>
                    </a:lnTo>
                    <a:lnTo>
                      <a:pt x="24" y="33"/>
                    </a:lnTo>
                    <a:lnTo>
                      <a:pt x="30" y="21"/>
                    </a:lnTo>
                    <a:lnTo>
                      <a:pt x="33" y="15"/>
                    </a:lnTo>
                    <a:lnTo>
                      <a:pt x="37" y="10"/>
                    </a:lnTo>
                    <a:lnTo>
                      <a:pt x="37" y="10"/>
                    </a:lnTo>
                    <a:lnTo>
                      <a:pt x="38" y="8"/>
                    </a:lnTo>
                    <a:lnTo>
                      <a:pt x="38" y="5"/>
                    </a:lnTo>
                    <a:lnTo>
                      <a:pt x="36" y="2"/>
                    </a:lnTo>
                    <a:lnTo>
                      <a:pt x="35" y="1"/>
                    </a:lnTo>
                    <a:lnTo>
                      <a:pt x="33" y="0"/>
                    </a:lnTo>
                    <a:lnTo>
                      <a:pt x="32" y="1"/>
                    </a:lnTo>
                    <a:lnTo>
                      <a:pt x="30" y="2"/>
                    </a:lnTo>
                    <a:lnTo>
                      <a:pt x="30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C3E58"/>
                  </a:solidFill>
                </a:endParaRPr>
              </a:p>
            </p:txBody>
          </p:sp>
          <p:sp>
            <p:nvSpPr>
              <p:cNvPr id="80" name="Freeform 732"/>
              <p:cNvSpPr/>
              <p:nvPr/>
            </p:nvSpPr>
            <p:spPr bwMode="auto">
              <a:xfrm>
                <a:off x="5694363" y="4205288"/>
                <a:ext cx="63500" cy="346075"/>
              </a:xfrm>
              <a:custGeom>
                <a:avLst/>
                <a:gdLst/>
                <a:ahLst/>
                <a:cxnLst>
                  <a:cxn ang="0">
                    <a:pos x="111" y="4"/>
                  </a:cxn>
                  <a:cxn ang="0">
                    <a:pos x="100" y="44"/>
                  </a:cxn>
                  <a:cxn ang="0">
                    <a:pos x="91" y="83"/>
                  </a:cxn>
                  <a:cxn ang="0">
                    <a:pos x="81" y="165"/>
                  </a:cxn>
                  <a:cxn ang="0">
                    <a:pos x="78" y="186"/>
                  </a:cxn>
                  <a:cxn ang="0">
                    <a:pos x="69" y="230"/>
                  </a:cxn>
                  <a:cxn ang="0">
                    <a:pos x="64" y="250"/>
                  </a:cxn>
                  <a:cxn ang="0">
                    <a:pos x="58" y="272"/>
                  </a:cxn>
                  <a:cxn ang="0">
                    <a:pos x="51" y="319"/>
                  </a:cxn>
                  <a:cxn ang="0">
                    <a:pos x="47" y="341"/>
                  </a:cxn>
                  <a:cxn ang="0">
                    <a:pos x="32" y="412"/>
                  </a:cxn>
                  <a:cxn ang="0">
                    <a:pos x="20" y="482"/>
                  </a:cxn>
                  <a:cxn ang="0">
                    <a:pos x="17" y="506"/>
                  </a:cxn>
                  <a:cxn ang="0">
                    <a:pos x="7" y="550"/>
                  </a:cxn>
                  <a:cxn ang="0">
                    <a:pos x="2" y="573"/>
                  </a:cxn>
                  <a:cxn ang="0">
                    <a:pos x="0" y="591"/>
                  </a:cxn>
                  <a:cxn ang="0">
                    <a:pos x="1" y="631"/>
                  </a:cxn>
                  <a:cxn ang="0">
                    <a:pos x="2" y="650"/>
                  </a:cxn>
                  <a:cxn ang="0">
                    <a:pos x="3" y="653"/>
                  </a:cxn>
                  <a:cxn ang="0">
                    <a:pos x="6" y="654"/>
                  </a:cxn>
                  <a:cxn ang="0">
                    <a:pos x="10" y="653"/>
                  </a:cxn>
                  <a:cxn ang="0">
                    <a:pos x="11" y="650"/>
                  </a:cxn>
                  <a:cxn ang="0">
                    <a:pos x="10" y="608"/>
                  </a:cxn>
                  <a:cxn ang="0">
                    <a:pos x="11" y="577"/>
                  </a:cxn>
                  <a:cxn ang="0">
                    <a:pos x="12" y="567"/>
                  </a:cxn>
                  <a:cxn ang="0">
                    <a:pos x="22" y="528"/>
                  </a:cxn>
                  <a:cxn ang="0">
                    <a:pos x="28" y="498"/>
                  </a:cxn>
                  <a:cxn ang="0">
                    <a:pos x="29" y="489"/>
                  </a:cxn>
                  <a:cxn ang="0">
                    <a:pos x="35" y="454"/>
                  </a:cxn>
                  <a:cxn ang="0">
                    <a:pos x="41" y="420"/>
                  </a:cxn>
                  <a:cxn ang="0">
                    <a:pos x="51" y="362"/>
                  </a:cxn>
                  <a:cxn ang="0">
                    <a:pos x="56" y="343"/>
                  </a:cxn>
                  <a:cxn ang="0">
                    <a:pos x="65" y="303"/>
                  </a:cxn>
                  <a:cxn ang="0">
                    <a:pos x="71" y="262"/>
                  </a:cxn>
                  <a:cxn ang="0">
                    <a:pos x="80" y="219"/>
                  </a:cxn>
                  <a:cxn ang="0">
                    <a:pos x="88" y="176"/>
                  </a:cxn>
                  <a:cxn ang="0">
                    <a:pos x="95" y="134"/>
                  </a:cxn>
                  <a:cxn ang="0">
                    <a:pos x="104" y="70"/>
                  </a:cxn>
                  <a:cxn ang="0">
                    <a:pos x="113" y="27"/>
                  </a:cxn>
                  <a:cxn ang="0">
                    <a:pos x="119" y="7"/>
                  </a:cxn>
                  <a:cxn ang="0">
                    <a:pos x="119" y="3"/>
                  </a:cxn>
                  <a:cxn ang="0">
                    <a:pos x="116" y="0"/>
                  </a:cxn>
                  <a:cxn ang="0">
                    <a:pos x="113" y="2"/>
                  </a:cxn>
                  <a:cxn ang="0">
                    <a:pos x="111" y="4"/>
                  </a:cxn>
                </a:cxnLst>
                <a:rect l="0" t="0" r="r" b="b"/>
                <a:pathLst>
                  <a:path w="120" h="654">
                    <a:moveTo>
                      <a:pt x="111" y="4"/>
                    </a:moveTo>
                    <a:lnTo>
                      <a:pt x="111" y="4"/>
                    </a:lnTo>
                    <a:lnTo>
                      <a:pt x="104" y="24"/>
                    </a:lnTo>
                    <a:lnTo>
                      <a:pt x="100" y="44"/>
                    </a:lnTo>
                    <a:lnTo>
                      <a:pt x="96" y="63"/>
                    </a:lnTo>
                    <a:lnTo>
                      <a:pt x="91" y="83"/>
                    </a:lnTo>
                    <a:lnTo>
                      <a:pt x="86" y="123"/>
                    </a:lnTo>
                    <a:lnTo>
                      <a:pt x="81" y="165"/>
                    </a:lnTo>
                    <a:lnTo>
                      <a:pt x="81" y="165"/>
                    </a:lnTo>
                    <a:lnTo>
                      <a:pt x="78" y="186"/>
                    </a:lnTo>
                    <a:lnTo>
                      <a:pt x="74" y="208"/>
                    </a:lnTo>
                    <a:lnTo>
                      <a:pt x="69" y="230"/>
                    </a:lnTo>
                    <a:lnTo>
                      <a:pt x="64" y="250"/>
                    </a:lnTo>
                    <a:lnTo>
                      <a:pt x="64" y="250"/>
                    </a:lnTo>
                    <a:lnTo>
                      <a:pt x="60" y="262"/>
                    </a:lnTo>
                    <a:lnTo>
                      <a:pt x="58" y="272"/>
                    </a:lnTo>
                    <a:lnTo>
                      <a:pt x="54" y="296"/>
                    </a:lnTo>
                    <a:lnTo>
                      <a:pt x="51" y="319"/>
                    </a:lnTo>
                    <a:lnTo>
                      <a:pt x="47" y="341"/>
                    </a:lnTo>
                    <a:lnTo>
                      <a:pt x="47" y="341"/>
                    </a:lnTo>
                    <a:lnTo>
                      <a:pt x="39" y="375"/>
                    </a:lnTo>
                    <a:lnTo>
                      <a:pt x="32" y="412"/>
                    </a:lnTo>
                    <a:lnTo>
                      <a:pt x="25" y="447"/>
                    </a:lnTo>
                    <a:lnTo>
                      <a:pt x="20" y="482"/>
                    </a:lnTo>
                    <a:lnTo>
                      <a:pt x="20" y="482"/>
                    </a:lnTo>
                    <a:lnTo>
                      <a:pt x="17" y="506"/>
                    </a:lnTo>
                    <a:lnTo>
                      <a:pt x="12" y="527"/>
                    </a:lnTo>
                    <a:lnTo>
                      <a:pt x="7" y="550"/>
                    </a:lnTo>
                    <a:lnTo>
                      <a:pt x="2" y="573"/>
                    </a:lnTo>
                    <a:lnTo>
                      <a:pt x="2" y="573"/>
                    </a:lnTo>
                    <a:lnTo>
                      <a:pt x="1" y="582"/>
                    </a:lnTo>
                    <a:lnTo>
                      <a:pt x="0" y="591"/>
                    </a:lnTo>
                    <a:lnTo>
                      <a:pt x="0" y="611"/>
                    </a:lnTo>
                    <a:lnTo>
                      <a:pt x="1" y="631"/>
                    </a:lnTo>
                    <a:lnTo>
                      <a:pt x="2" y="650"/>
                    </a:lnTo>
                    <a:lnTo>
                      <a:pt x="2" y="650"/>
                    </a:lnTo>
                    <a:lnTo>
                      <a:pt x="2" y="652"/>
                    </a:lnTo>
                    <a:lnTo>
                      <a:pt x="3" y="653"/>
                    </a:lnTo>
                    <a:lnTo>
                      <a:pt x="5" y="654"/>
                    </a:lnTo>
                    <a:lnTo>
                      <a:pt x="6" y="654"/>
                    </a:lnTo>
                    <a:lnTo>
                      <a:pt x="8" y="654"/>
                    </a:lnTo>
                    <a:lnTo>
                      <a:pt x="10" y="653"/>
                    </a:lnTo>
                    <a:lnTo>
                      <a:pt x="11" y="652"/>
                    </a:lnTo>
                    <a:lnTo>
                      <a:pt x="11" y="650"/>
                    </a:lnTo>
                    <a:lnTo>
                      <a:pt x="11" y="650"/>
                    </a:lnTo>
                    <a:lnTo>
                      <a:pt x="10" y="608"/>
                    </a:lnTo>
                    <a:lnTo>
                      <a:pt x="10" y="587"/>
                    </a:lnTo>
                    <a:lnTo>
                      <a:pt x="11" y="577"/>
                    </a:lnTo>
                    <a:lnTo>
                      <a:pt x="12" y="567"/>
                    </a:lnTo>
                    <a:lnTo>
                      <a:pt x="12" y="567"/>
                    </a:lnTo>
                    <a:lnTo>
                      <a:pt x="17" y="548"/>
                    </a:lnTo>
                    <a:lnTo>
                      <a:pt x="22" y="528"/>
                    </a:lnTo>
                    <a:lnTo>
                      <a:pt x="27" y="509"/>
                    </a:lnTo>
                    <a:lnTo>
                      <a:pt x="28" y="498"/>
                    </a:lnTo>
                    <a:lnTo>
                      <a:pt x="29" y="489"/>
                    </a:lnTo>
                    <a:lnTo>
                      <a:pt x="29" y="489"/>
                    </a:lnTo>
                    <a:lnTo>
                      <a:pt x="32" y="471"/>
                    </a:lnTo>
                    <a:lnTo>
                      <a:pt x="35" y="454"/>
                    </a:lnTo>
                    <a:lnTo>
                      <a:pt x="41" y="420"/>
                    </a:lnTo>
                    <a:lnTo>
                      <a:pt x="41" y="420"/>
                    </a:lnTo>
                    <a:lnTo>
                      <a:pt x="47" y="382"/>
                    </a:lnTo>
                    <a:lnTo>
                      <a:pt x="51" y="362"/>
                    </a:lnTo>
                    <a:lnTo>
                      <a:pt x="56" y="343"/>
                    </a:lnTo>
                    <a:lnTo>
                      <a:pt x="56" y="343"/>
                    </a:lnTo>
                    <a:lnTo>
                      <a:pt x="60" y="324"/>
                    </a:lnTo>
                    <a:lnTo>
                      <a:pt x="65" y="303"/>
                    </a:lnTo>
                    <a:lnTo>
                      <a:pt x="71" y="262"/>
                    </a:lnTo>
                    <a:lnTo>
                      <a:pt x="71" y="262"/>
                    </a:lnTo>
                    <a:lnTo>
                      <a:pt x="75" y="240"/>
                    </a:lnTo>
                    <a:lnTo>
                      <a:pt x="80" y="219"/>
                    </a:lnTo>
                    <a:lnTo>
                      <a:pt x="84" y="198"/>
                    </a:lnTo>
                    <a:lnTo>
                      <a:pt x="88" y="176"/>
                    </a:lnTo>
                    <a:lnTo>
                      <a:pt x="88" y="176"/>
                    </a:lnTo>
                    <a:lnTo>
                      <a:pt x="95" y="134"/>
                    </a:lnTo>
                    <a:lnTo>
                      <a:pt x="100" y="90"/>
                    </a:lnTo>
                    <a:lnTo>
                      <a:pt x="104" y="70"/>
                    </a:lnTo>
                    <a:lnTo>
                      <a:pt x="108" y="48"/>
                    </a:lnTo>
                    <a:lnTo>
                      <a:pt x="113" y="27"/>
                    </a:lnTo>
                    <a:lnTo>
                      <a:pt x="119" y="7"/>
                    </a:lnTo>
                    <a:lnTo>
                      <a:pt x="119" y="7"/>
                    </a:lnTo>
                    <a:lnTo>
                      <a:pt x="120" y="5"/>
                    </a:lnTo>
                    <a:lnTo>
                      <a:pt x="119" y="3"/>
                    </a:lnTo>
                    <a:lnTo>
                      <a:pt x="118" y="2"/>
                    </a:lnTo>
                    <a:lnTo>
                      <a:pt x="116" y="0"/>
                    </a:lnTo>
                    <a:lnTo>
                      <a:pt x="115" y="0"/>
                    </a:lnTo>
                    <a:lnTo>
                      <a:pt x="113" y="2"/>
                    </a:lnTo>
                    <a:lnTo>
                      <a:pt x="112" y="3"/>
                    </a:lnTo>
                    <a:lnTo>
                      <a:pt x="111" y="4"/>
                    </a:lnTo>
                    <a:lnTo>
                      <a:pt x="111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C3E58"/>
                  </a:solidFill>
                </a:endParaRPr>
              </a:p>
            </p:txBody>
          </p:sp>
          <p:sp>
            <p:nvSpPr>
              <p:cNvPr id="81" name="Freeform 733"/>
              <p:cNvSpPr/>
              <p:nvPr/>
            </p:nvSpPr>
            <p:spPr bwMode="auto">
              <a:xfrm>
                <a:off x="5746751" y="4235450"/>
                <a:ext cx="46038" cy="260350"/>
              </a:xfrm>
              <a:custGeom>
                <a:avLst/>
                <a:gdLst/>
                <a:ahLst/>
                <a:cxnLst>
                  <a:cxn ang="0">
                    <a:pos x="76" y="2"/>
                  </a:cxn>
                  <a:cxn ang="0">
                    <a:pos x="70" y="31"/>
                  </a:cxn>
                  <a:cxn ang="0">
                    <a:pos x="69" y="60"/>
                  </a:cxn>
                  <a:cxn ang="0">
                    <a:pos x="70" y="106"/>
                  </a:cxn>
                  <a:cxn ang="0">
                    <a:pos x="70" y="120"/>
                  </a:cxn>
                  <a:cxn ang="0">
                    <a:pos x="65" y="152"/>
                  </a:cxn>
                  <a:cxn ang="0">
                    <a:pos x="50" y="215"/>
                  </a:cxn>
                  <a:cxn ang="0">
                    <a:pos x="44" y="248"/>
                  </a:cxn>
                  <a:cxn ang="0">
                    <a:pos x="40" y="279"/>
                  </a:cxn>
                  <a:cxn ang="0">
                    <a:pos x="30" y="342"/>
                  </a:cxn>
                  <a:cxn ang="0">
                    <a:pos x="21" y="373"/>
                  </a:cxn>
                  <a:cxn ang="0">
                    <a:pos x="7" y="430"/>
                  </a:cxn>
                  <a:cxn ang="0">
                    <a:pos x="1" y="473"/>
                  </a:cxn>
                  <a:cxn ang="0">
                    <a:pos x="0" y="488"/>
                  </a:cxn>
                  <a:cxn ang="0">
                    <a:pos x="2" y="491"/>
                  </a:cxn>
                  <a:cxn ang="0">
                    <a:pos x="5" y="492"/>
                  </a:cxn>
                  <a:cxn ang="0">
                    <a:pos x="8" y="491"/>
                  </a:cxn>
                  <a:cxn ang="0">
                    <a:pos x="9" y="488"/>
                  </a:cxn>
                  <a:cxn ang="0">
                    <a:pos x="10" y="472"/>
                  </a:cxn>
                  <a:cxn ang="0">
                    <a:pos x="17" y="428"/>
                  </a:cxn>
                  <a:cxn ang="0">
                    <a:pos x="33" y="369"/>
                  </a:cxn>
                  <a:cxn ang="0">
                    <a:pos x="40" y="341"/>
                  </a:cxn>
                  <a:cxn ang="0">
                    <a:pos x="49" y="284"/>
                  </a:cxn>
                  <a:cxn ang="0">
                    <a:pos x="53" y="256"/>
                  </a:cxn>
                  <a:cxn ang="0">
                    <a:pos x="58" y="224"/>
                  </a:cxn>
                  <a:cxn ang="0">
                    <a:pos x="72" y="161"/>
                  </a:cxn>
                  <a:cxn ang="0">
                    <a:pos x="78" y="129"/>
                  </a:cxn>
                  <a:cxn ang="0">
                    <a:pos x="80" y="103"/>
                  </a:cxn>
                  <a:cxn ang="0">
                    <a:pos x="80" y="76"/>
                  </a:cxn>
                  <a:cxn ang="0">
                    <a:pos x="81" y="22"/>
                  </a:cxn>
                  <a:cxn ang="0">
                    <a:pos x="85" y="5"/>
                  </a:cxn>
                  <a:cxn ang="0">
                    <a:pos x="85" y="3"/>
                  </a:cxn>
                  <a:cxn ang="0">
                    <a:pos x="83" y="0"/>
                  </a:cxn>
                  <a:cxn ang="0">
                    <a:pos x="78" y="0"/>
                  </a:cxn>
                  <a:cxn ang="0">
                    <a:pos x="76" y="2"/>
                  </a:cxn>
                </a:cxnLst>
                <a:rect l="0" t="0" r="r" b="b"/>
                <a:pathLst>
                  <a:path w="85" h="492">
                    <a:moveTo>
                      <a:pt x="76" y="2"/>
                    </a:moveTo>
                    <a:lnTo>
                      <a:pt x="76" y="2"/>
                    </a:lnTo>
                    <a:lnTo>
                      <a:pt x="72" y="17"/>
                    </a:lnTo>
                    <a:lnTo>
                      <a:pt x="70" y="31"/>
                    </a:lnTo>
                    <a:lnTo>
                      <a:pt x="69" y="46"/>
                    </a:lnTo>
                    <a:lnTo>
                      <a:pt x="69" y="60"/>
                    </a:lnTo>
                    <a:lnTo>
                      <a:pt x="70" y="91"/>
                    </a:lnTo>
                    <a:lnTo>
                      <a:pt x="70" y="106"/>
                    </a:lnTo>
                    <a:lnTo>
                      <a:pt x="70" y="120"/>
                    </a:lnTo>
                    <a:lnTo>
                      <a:pt x="70" y="120"/>
                    </a:lnTo>
                    <a:lnTo>
                      <a:pt x="68" y="136"/>
                    </a:lnTo>
                    <a:lnTo>
                      <a:pt x="65" y="152"/>
                    </a:lnTo>
                    <a:lnTo>
                      <a:pt x="58" y="184"/>
                    </a:lnTo>
                    <a:lnTo>
                      <a:pt x="50" y="215"/>
                    </a:lnTo>
                    <a:lnTo>
                      <a:pt x="47" y="232"/>
                    </a:lnTo>
                    <a:lnTo>
                      <a:pt x="44" y="248"/>
                    </a:lnTo>
                    <a:lnTo>
                      <a:pt x="44" y="248"/>
                    </a:lnTo>
                    <a:lnTo>
                      <a:pt x="40" y="279"/>
                    </a:lnTo>
                    <a:lnTo>
                      <a:pt x="36" y="311"/>
                    </a:lnTo>
                    <a:lnTo>
                      <a:pt x="30" y="342"/>
                    </a:lnTo>
                    <a:lnTo>
                      <a:pt x="21" y="373"/>
                    </a:lnTo>
                    <a:lnTo>
                      <a:pt x="21" y="373"/>
                    </a:lnTo>
                    <a:lnTo>
                      <a:pt x="14" y="401"/>
                    </a:lnTo>
                    <a:lnTo>
                      <a:pt x="7" y="430"/>
                    </a:lnTo>
                    <a:lnTo>
                      <a:pt x="3" y="459"/>
                    </a:lnTo>
                    <a:lnTo>
                      <a:pt x="1" y="473"/>
                    </a:lnTo>
                    <a:lnTo>
                      <a:pt x="0" y="488"/>
                    </a:lnTo>
                    <a:lnTo>
                      <a:pt x="0" y="488"/>
                    </a:lnTo>
                    <a:lnTo>
                      <a:pt x="1" y="490"/>
                    </a:lnTo>
                    <a:lnTo>
                      <a:pt x="2" y="491"/>
                    </a:lnTo>
                    <a:lnTo>
                      <a:pt x="3" y="492"/>
                    </a:lnTo>
                    <a:lnTo>
                      <a:pt x="5" y="492"/>
                    </a:lnTo>
                    <a:lnTo>
                      <a:pt x="6" y="492"/>
                    </a:lnTo>
                    <a:lnTo>
                      <a:pt x="8" y="491"/>
                    </a:lnTo>
                    <a:lnTo>
                      <a:pt x="9" y="490"/>
                    </a:lnTo>
                    <a:lnTo>
                      <a:pt x="9" y="488"/>
                    </a:lnTo>
                    <a:lnTo>
                      <a:pt x="9" y="488"/>
                    </a:lnTo>
                    <a:lnTo>
                      <a:pt x="10" y="472"/>
                    </a:lnTo>
                    <a:lnTo>
                      <a:pt x="12" y="458"/>
                    </a:lnTo>
                    <a:lnTo>
                      <a:pt x="17" y="428"/>
                    </a:lnTo>
                    <a:lnTo>
                      <a:pt x="25" y="398"/>
                    </a:lnTo>
                    <a:lnTo>
                      <a:pt x="33" y="369"/>
                    </a:lnTo>
                    <a:lnTo>
                      <a:pt x="33" y="369"/>
                    </a:lnTo>
                    <a:lnTo>
                      <a:pt x="40" y="341"/>
                    </a:lnTo>
                    <a:lnTo>
                      <a:pt x="45" y="313"/>
                    </a:lnTo>
                    <a:lnTo>
                      <a:pt x="49" y="284"/>
                    </a:lnTo>
                    <a:lnTo>
                      <a:pt x="53" y="256"/>
                    </a:lnTo>
                    <a:lnTo>
                      <a:pt x="53" y="256"/>
                    </a:lnTo>
                    <a:lnTo>
                      <a:pt x="55" y="240"/>
                    </a:lnTo>
                    <a:lnTo>
                      <a:pt x="58" y="224"/>
                    </a:lnTo>
                    <a:lnTo>
                      <a:pt x="65" y="192"/>
                    </a:lnTo>
                    <a:lnTo>
                      <a:pt x="72" y="161"/>
                    </a:lnTo>
                    <a:lnTo>
                      <a:pt x="78" y="129"/>
                    </a:lnTo>
                    <a:lnTo>
                      <a:pt x="78" y="129"/>
                    </a:lnTo>
                    <a:lnTo>
                      <a:pt x="79" y="116"/>
                    </a:lnTo>
                    <a:lnTo>
                      <a:pt x="80" y="103"/>
                    </a:lnTo>
                    <a:lnTo>
                      <a:pt x="80" y="76"/>
                    </a:lnTo>
                    <a:lnTo>
                      <a:pt x="80" y="76"/>
                    </a:lnTo>
                    <a:lnTo>
                      <a:pt x="80" y="40"/>
                    </a:lnTo>
                    <a:lnTo>
                      <a:pt x="81" y="22"/>
                    </a:lnTo>
                    <a:lnTo>
                      <a:pt x="82" y="14"/>
                    </a:lnTo>
                    <a:lnTo>
                      <a:pt x="85" y="5"/>
                    </a:lnTo>
                    <a:lnTo>
                      <a:pt x="85" y="5"/>
                    </a:lnTo>
                    <a:lnTo>
                      <a:pt x="85" y="3"/>
                    </a:lnTo>
                    <a:lnTo>
                      <a:pt x="84" y="1"/>
                    </a:lnTo>
                    <a:lnTo>
                      <a:pt x="83" y="0"/>
                    </a:lnTo>
                    <a:lnTo>
                      <a:pt x="82" y="0"/>
                    </a:lnTo>
                    <a:lnTo>
                      <a:pt x="78" y="0"/>
                    </a:lnTo>
                    <a:lnTo>
                      <a:pt x="77" y="1"/>
                    </a:lnTo>
                    <a:lnTo>
                      <a:pt x="76" y="2"/>
                    </a:lnTo>
                    <a:lnTo>
                      <a:pt x="76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C3E58"/>
                  </a:solidFill>
                </a:endParaRPr>
              </a:p>
            </p:txBody>
          </p:sp>
          <p:sp>
            <p:nvSpPr>
              <p:cNvPr id="82" name="Freeform 734"/>
              <p:cNvSpPr/>
              <p:nvPr/>
            </p:nvSpPr>
            <p:spPr bwMode="auto">
              <a:xfrm>
                <a:off x="5780088" y="4264025"/>
                <a:ext cx="34925" cy="196850"/>
              </a:xfrm>
              <a:custGeom>
                <a:avLst/>
                <a:gdLst/>
                <a:ahLst/>
                <a:cxnLst>
                  <a:cxn ang="0">
                    <a:pos x="57" y="4"/>
                  </a:cxn>
                  <a:cxn ang="0">
                    <a:pos x="57" y="4"/>
                  </a:cxn>
                  <a:cxn ang="0">
                    <a:pos x="56" y="51"/>
                  </a:cxn>
                  <a:cxn ang="0">
                    <a:pos x="52" y="96"/>
                  </a:cxn>
                  <a:cxn ang="0">
                    <a:pos x="47" y="141"/>
                  </a:cxn>
                  <a:cxn ang="0">
                    <a:pos x="41" y="187"/>
                  </a:cxn>
                  <a:cxn ang="0">
                    <a:pos x="41" y="187"/>
                  </a:cxn>
                  <a:cxn ang="0">
                    <a:pos x="37" y="210"/>
                  </a:cxn>
                  <a:cxn ang="0">
                    <a:pos x="32" y="232"/>
                  </a:cxn>
                  <a:cxn ang="0">
                    <a:pos x="20" y="278"/>
                  </a:cxn>
                  <a:cxn ang="0">
                    <a:pos x="9" y="322"/>
                  </a:cxn>
                  <a:cxn ang="0">
                    <a:pos x="4" y="345"/>
                  </a:cxn>
                  <a:cxn ang="0">
                    <a:pos x="0" y="368"/>
                  </a:cxn>
                  <a:cxn ang="0">
                    <a:pos x="0" y="368"/>
                  </a:cxn>
                  <a:cxn ang="0">
                    <a:pos x="0" y="370"/>
                  </a:cxn>
                  <a:cxn ang="0">
                    <a:pos x="1" y="372"/>
                  </a:cxn>
                  <a:cxn ang="0">
                    <a:pos x="4" y="374"/>
                  </a:cxn>
                  <a:cxn ang="0">
                    <a:pos x="5" y="374"/>
                  </a:cxn>
                  <a:cxn ang="0">
                    <a:pos x="7" y="374"/>
                  </a:cxn>
                  <a:cxn ang="0">
                    <a:pos x="8" y="373"/>
                  </a:cxn>
                  <a:cxn ang="0">
                    <a:pos x="9" y="371"/>
                  </a:cxn>
                  <a:cxn ang="0">
                    <a:pos x="9" y="371"/>
                  </a:cxn>
                  <a:cxn ang="0">
                    <a:pos x="13" y="348"/>
                  </a:cxn>
                  <a:cxn ang="0">
                    <a:pos x="18" y="325"/>
                  </a:cxn>
                  <a:cxn ang="0">
                    <a:pos x="30" y="280"/>
                  </a:cxn>
                  <a:cxn ang="0">
                    <a:pos x="41" y="235"/>
                  </a:cxn>
                  <a:cxn ang="0">
                    <a:pos x="46" y="213"/>
                  </a:cxn>
                  <a:cxn ang="0">
                    <a:pos x="50" y="190"/>
                  </a:cxn>
                  <a:cxn ang="0">
                    <a:pos x="50" y="190"/>
                  </a:cxn>
                  <a:cxn ang="0">
                    <a:pos x="58" y="144"/>
                  </a:cxn>
                  <a:cxn ang="0">
                    <a:pos x="62" y="97"/>
                  </a:cxn>
                  <a:cxn ang="0">
                    <a:pos x="65" y="51"/>
                  </a:cxn>
                  <a:cxn ang="0">
                    <a:pos x="66" y="4"/>
                  </a:cxn>
                  <a:cxn ang="0">
                    <a:pos x="66" y="4"/>
                  </a:cxn>
                  <a:cxn ang="0">
                    <a:pos x="66" y="2"/>
                  </a:cxn>
                  <a:cxn ang="0">
                    <a:pos x="65" y="1"/>
                  </a:cxn>
                  <a:cxn ang="0">
                    <a:pos x="63" y="0"/>
                  </a:cxn>
                  <a:cxn ang="0">
                    <a:pos x="62" y="0"/>
                  </a:cxn>
                  <a:cxn ang="0">
                    <a:pos x="60" y="0"/>
                  </a:cxn>
                  <a:cxn ang="0">
                    <a:pos x="58" y="1"/>
                  </a:cxn>
                  <a:cxn ang="0">
                    <a:pos x="57" y="2"/>
                  </a:cxn>
                  <a:cxn ang="0">
                    <a:pos x="57" y="4"/>
                  </a:cxn>
                  <a:cxn ang="0">
                    <a:pos x="57" y="4"/>
                  </a:cxn>
                </a:cxnLst>
                <a:rect l="0" t="0" r="r" b="b"/>
                <a:pathLst>
                  <a:path w="66" h="374">
                    <a:moveTo>
                      <a:pt x="57" y="4"/>
                    </a:moveTo>
                    <a:lnTo>
                      <a:pt x="57" y="4"/>
                    </a:lnTo>
                    <a:lnTo>
                      <a:pt x="56" y="51"/>
                    </a:lnTo>
                    <a:lnTo>
                      <a:pt x="52" y="96"/>
                    </a:lnTo>
                    <a:lnTo>
                      <a:pt x="47" y="141"/>
                    </a:lnTo>
                    <a:lnTo>
                      <a:pt x="41" y="187"/>
                    </a:lnTo>
                    <a:lnTo>
                      <a:pt x="41" y="187"/>
                    </a:lnTo>
                    <a:lnTo>
                      <a:pt x="37" y="210"/>
                    </a:lnTo>
                    <a:lnTo>
                      <a:pt x="32" y="232"/>
                    </a:lnTo>
                    <a:lnTo>
                      <a:pt x="20" y="278"/>
                    </a:lnTo>
                    <a:lnTo>
                      <a:pt x="9" y="322"/>
                    </a:lnTo>
                    <a:lnTo>
                      <a:pt x="4" y="345"/>
                    </a:lnTo>
                    <a:lnTo>
                      <a:pt x="0" y="368"/>
                    </a:lnTo>
                    <a:lnTo>
                      <a:pt x="0" y="368"/>
                    </a:lnTo>
                    <a:lnTo>
                      <a:pt x="0" y="370"/>
                    </a:lnTo>
                    <a:lnTo>
                      <a:pt x="1" y="372"/>
                    </a:lnTo>
                    <a:lnTo>
                      <a:pt x="4" y="374"/>
                    </a:lnTo>
                    <a:lnTo>
                      <a:pt x="5" y="374"/>
                    </a:lnTo>
                    <a:lnTo>
                      <a:pt x="7" y="374"/>
                    </a:lnTo>
                    <a:lnTo>
                      <a:pt x="8" y="373"/>
                    </a:lnTo>
                    <a:lnTo>
                      <a:pt x="9" y="371"/>
                    </a:lnTo>
                    <a:lnTo>
                      <a:pt x="9" y="371"/>
                    </a:lnTo>
                    <a:lnTo>
                      <a:pt x="13" y="348"/>
                    </a:lnTo>
                    <a:lnTo>
                      <a:pt x="18" y="325"/>
                    </a:lnTo>
                    <a:lnTo>
                      <a:pt x="30" y="280"/>
                    </a:lnTo>
                    <a:lnTo>
                      <a:pt x="41" y="235"/>
                    </a:lnTo>
                    <a:lnTo>
                      <a:pt x="46" y="213"/>
                    </a:lnTo>
                    <a:lnTo>
                      <a:pt x="50" y="190"/>
                    </a:lnTo>
                    <a:lnTo>
                      <a:pt x="50" y="190"/>
                    </a:lnTo>
                    <a:lnTo>
                      <a:pt x="58" y="144"/>
                    </a:lnTo>
                    <a:lnTo>
                      <a:pt x="62" y="97"/>
                    </a:lnTo>
                    <a:lnTo>
                      <a:pt x="65" y="51"/>
                    </a:lnTo>
                    <a:lnTo>
                      <a:pt x="66" y="4"/>
                    </a:lnTo>
                    <a:lnTo>
                      <a:pt x="66" y="4"/>
                    </a:lnTo>
                    <a:lnTo>
                      <a:pt x="66" y="2"/>
                    </a:lnTo>
                    <a:lnTo>
                      <a:pt x="65" y="1"/>
                    </a:lnTo>
                    <a:lnTo>
                      <a:pt x="63" y="0"/>
                    </a:lnTo>
                    <a:lnTo>
                      <a:pt x="62" y="0"/>
                    </a:lnTo>
                    <a:lnTo>
                      <a:pt x="60" y="0"/>
                    </a:lnTo>
                    <a:lnTo>
                      <a:pt x="58" y="1"/>
                    </a:lnTo>
                    <a:lnTo>
                      <a:pt x="57" y="2"/>
                    </a:lnTo>
                    <a:lnTo>
                      <a:pt x="57" y="4"/>
                    </a:lnTo>
                    <a:lnTo>
                      <a:pt x="57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C3E58"/>
                  </a:solidFill>
                </a:endParaRPr>
              </a:p>
            </p:txBody>
          </p:sp>
          <p:sp>
            <p:nvSpPr>
              <p:cNvPr id="83" name="Freeform 735"/>
              <p:cNvSpPr/>
              <p:nvPr/>
            </p:nvSpPr>
            <p:spPr bwMode="auto">
              <a:xfrm>
                <a:off x="5805488" y="4286250"/>
                <a:ext cx="42863" cy="160338"/>
              </a:xfrm>
              <a:custGeom>
                <a:avLst/>
                <a:gdLst/>
                <a:ahLst/>
                <a:cxnLst>
                  <a:cxn ang="0">
                    <a:pos x="72" y="4"/>
                  </a:cxn>
                  <a:cxn ang="0">
                    <a:pos x="72" y="4"/>
                  </a:cxn>
                  <a:cxn ang="0">
                    <a:pos x="70" y="24"/>
                  </a:cxn>
                  <a:cxn ang="0">
                    <a:pos x="68" y="44"/>
                  </a:cxn>
                  <a:cxn ang="0">
                    <a:pos x="65" y="63"/>
                  </a:cxn>
                  <a:cxn ang="0">
                    <a:pos x="61" y="82"/>
                  </a:cxn>
                  <a:cxn ang="0">
                    <a:pos x="54" y="120"/>
                  </a:cxn>
                  <a:cxn ang="0">
                    <a:pos x="47" y="158"/>
                  </a:cxn>
                  <a:cxn ang="0">
                    <a:pos x="47" y="158"/>
                  </a:cxn>
                  <a:cxn ang="0">
                    <a:pos x="43" y="177"/>
                  </a:cxn>
                  <a:cxn ang="0">
                    <a:pos x="36" y="195"/>
                  </a:cxn>
                  <a:cxn ang="0">
                    <a:pos x="24" y="230"/>
                  </a:cxn>
                  <a:cxn ang="0">
                    <a:pos x="24" y="230"/>
                  </a:cxn>
                  <a:cxn ang="0">
                    <a:pos x="20" y="246"/>
                  </a:cxn>
                  <a:cxn ang="0">
                    <a:pos x="16" y="264"/>
                  </a:cxn>
                  <a:cxn ang="0">
                    <a:pos x="14" y="272"/>
                  </a:cxn>
                  <a:cxn ang="0">
                    <a:pos x="11" y="280"/>
                  </a:cxn>
                  <a:cxn ang="0">
                    <a:pos x="6" y="289"/>
                  </a:cxn>
                  <a:cxn ang="0">
                    <a:pos x="1" y="296"/>
                  </a:cxn>
                  <a:cxn ang="0">
                    <a:pos x="1" y="296"/>
                  </a:cxn>
                  <a:cxn ang="0">
                    <a:pos x="0" y="298"/>
                  </a:cxn>
                  <a:cxn ang="0">
                    <a:pos x="0" y="299"/>
                  </a:cxn>
                  <a:cxn ang="0">
                    <a:pos x="2" y="302"/>
                  </a:cxn>
                  <a:cxn ang="0">
                    <a:pos x="3" y="303"/>
                  </a:cxn>
                  <a:cxn ang="0">
                    <a:pos x="4" y="304"/>
                  </a:cxn>
                  <a:cxn ang="0">
                    <a:pos x="6" y="303"/>
                  </a:cxn>
                  <a:cxn ang="0">
                    <a:pos x="9" y="302"/>
                  </a:cxn>
                  <a:cxn ang="0">
                    <a:pos x="9" y="302"/>
                  </a:cxn>
                  <a:cxn ang="0">
                    <a:pos x="13" y="297"/>
                  </a:cxn>
                  <a:cxn ang="0">
                    <a:pos x="16" y="291"/>
                  </a:cxn>
                  <a:cxn ang="0">
                    <a:pos x="21" y="279"/>
                  </a:cxn>
                  <a:cxn ang="0">
                    <a:pos x="24" y="267"/>
                  </a:cxn>
                  <a:cxn ang="0">
                    <a:pos x="27" y="253"/>
                  </a:cxn>
                  <a:cxn ang="0">
                    <a:pos x="27" y="253"/>
                  </a:cxn>
                  <a:cxn ang="0">
                    <a:pos x="32" y="232"/>
                  </a:cxn>
                  <a:cxn ang="0">
                    <a:pos x="39" y="211"/>
                  </a:cxn>
                  <a:cxn ang="0">
                    <a:pos x="48" y="190"/>
                  </a:cxn>
                  <a:cxn ang="0">
                    <a:pos x="54" y="170"/>
                  </a:cxn>
                  <a:cxn ang="0">
                    <a:pos x="54" y="170"/>
                  </a:cxn>
                  <a:cxn ang="0">
                    <a:pos x="63" y="129"/>
                  </a:cxn>
                  <a:cxn ang="0">
                    <a:pos x="72" y="88"/>
                  </a:cxn>
                  <a:cxn ang="0">
                    <a:pos x="76" y="67"/>
                  </a:cxn>
                  <a:cxn ang="0">
                    <a:pos x="78" y="47"/>
                  </a:cxn>
                  <a:cxn ang="0">
                    <a:pos x="80" y="25"/>
                  </a:cxn>
                  <a:cxn ang="0">
                    <a:pos x="81" y="4"/>
                  </a:cxn>
                  <a:cxn ang="0">
                    <a:pos x="81" y="4"/>
                  </a:cxn>
                  <a:cxn ang="0">
                    <a:pos x="80" y="3"/>
                  </a:cxn>
                  <a:cxn ang="0">
                    <a:pos x="79" y="1"/>
                  </a:cxn>
                  <a:cxn ang="0">
                    <a:pos x="78" y="0"/>
                  </a:cxn>
                  <a:cxn ang="0">
                    <a:pos x="76" y="0"/>
                  </a:cxn>
                  <a:cxn ang="0">
                    <a:pos x="75" y="0"/>
                  </a:cxn>
                  <a:cxn ang="0">
                    <a:pos x="73" y="1"/>
                  </a:cxn>
                  <a:cxn ang="0">
                    <a:pos x="72" y="3"/>
                  </a:cxn>
                  <a:cxn ang="0">
                    <a:pos x="72" y="4"/>
                  </a:cxn>
                  <a:cxn ang="0">
                    <a:pos x="72" y="4"/>
                  </a:cxn>
                </a:cxnLst>
                <a:rect l="0" t="0" r="r" b="b"/>
                <a:pathLst>
                  <a:path w="81" h="304">
                    <a:moveTo>
                      <a:pt x="72" y="4"/>
                    </a:moveTo>
                    <a:lnTo>
                      <a:pt x="72" y="4"/>
                    </a:lnTo>
                    <a:lnTo>
                      <a:pt x="70" y="24"/>
                    </a:lnTo>
                    <a:lnTo>
                      <a:pt x="68" y="44"/>
                    </a:lnTo>
                    <a:lnTo>
                      <a:pt x="65" y="63"/>
                    </a:lnTo>
                    <a:lnTo>
                      <a:pt x="61" y="82"/>
                    </a:lnTo>
                    <a:lnTo>
                      <a:pt x="54" y="120"/>
                    </a:lnTo>
                    <a:lnTo>
                      <a:pt x="47" y="158"/>
                    </a:lnTo>
                    <a:lnTo>
                      <a:pt x="47" y="158"/>
                    </a:lnTo>
                    <a:lnTo>
                      <a:pt x="43" y="177"/>
                    </a:lnTo>
                    <a:lnTo>
                      <a:pt x="36" y="195"/>
                    </a:lnTo>
                    <a:lnTo>
                      <a:pt x="24" y="230"/>
                    </a:lnTo>
                    <a:lnTo>
                      <a:pt x="24" y="230"/>
                    </a:lnTo>
                    <a:lnTo>
                      <a:pt x="20" y="246"/>
                    </a:lnTo>
                    <a:lnTo>
                      <a:pt x="16" y="264"/>
                    </a:lnTo>
                    <a:lnTo>
                      <a:pt x="14" y="272"/>
                    </a:lnTo>
                    <a:lnTo>
                      <a:pt x="11" y="280"/>
                    </a:lnTo>
                    <a:lnTo>
                      <a:pt x="6" y="289"/>
                    </a:lnTo>
                    <a:lnTo>
                      <a:pt x="1" y="296"/>
                    </a:lnTo>
                    <a:lnTo>
                      <a:pt x="1" y="296"/>
                    </a:lnTo>
                    <a:lnTo>
                      <a:pt x="0" y="298"/>
                    </a:lnTo>
                    <a:lnTo>
                      <a:pt x="0" y="299"/>
                    </a:lnTo>
                    <a:lnTo>
                      <a:pt x="2" y="302"/>
                    </a:lnTo>
                    <a:lnTo>
                      <a:pt x="3" y="303"/>
                    </a:lnTo>
                    <a:lnTo>
                      <a:pt x="4" y="304"/>
                    </a:lnTo>
                    <a:lnTo>
                      <a:pt x="6" y="303"/>
                    </a:lnTo>
                    <a:lnTo>
                      <a:pt x="9" y="302"/>
                    </a:lnTo>
                    <a:lnTo>
                      <a:pt x="9" y="302"/>
                    </a:lnTo>
                    <a:lnTo>
                      <a:pt x="13" y="297"/>
                    </a:lnTo>
                    <a:lnTo>
                      <a:pt x="16" y="291"/>
                    </a:lnTo>
                    <a:lnTo>
                      <a:pt x="21" y="279"/>
                    </a:lnTo>
                    <a:lnTo>
                      <a:pt x="24" y="267"/>
                    </a:lnTo>
                    <a:lnTo>
                      <a:pt x="27" y="253"/>
                    </a:lnTo>
                    <a:lnTo>
                      <a:pt x="27" y="253"/>
                    </a:lnTo>
                    <a:lnTo>
                      <a:pt x="32" y="232"/>
                    </a:lnTo>
                    <a:lnTo>
                      <a:pt x="39" y="211"/>
                    </a:lnTo>
                    <a:lnTo>
                      <a:pt x="48" y="190"/>
                    </a:lnTo>
                    <a:lnTo>
                      <a:pt x="54" y="170"/>
                    </a:lnTo>
                    <a:lnTo>
                      <a:pt x="54" y="170"/>
                    </a:lnTo>
                    <a:lnTo>
                      <a:pt x="63" y="129"/>
                    </a:lnTo>
                    <a:lnTo>
                      <a:pt x="72" y="88"/>
                    </a:lnTo>
                    <a:lnTo>
                      <a:pt x="76" y="67"/>
                    </a:lnTo>
                    <a:lnTo>
                      <a:pt x="78" y="47"/>
                    </a:lnTo>
                    <a:lnTo>
                      <a:pt x="80" y="25"/>
                    </a:lnTo>
                    <a:lnTo>
                      <a:pt x="81" y="4"/>
                    </a:lnTo>
                    <a:lnTo>
                      <a:pt x="81" y="4"/>
                    </a:lnTo>
                    <a:lnTo>
                      <a:pt x="80" y="3"/>
                    </a:lnTo>
                    <a:lnTo>
                      <a:pt x="79" y="1"/>
                    </a:lnTo>
                    <a:lnTo>
                      <a:pt x="78" y="0"/>
                    </a:lnTo>
                    <a:lnTo>
                      <a:pt x="76" y="0"/>
                    </a:lnTo>
                    <a:lnTo>
                      <a:pt x="75" y="0"/>
                    </a:lnTo>
                    <a:lnTo>
                      <a:pt x="73" y="1"/>
                    </a:lnTo>
                    <a:lnTo>
                      <a:pt x="72" y="3"/>
                    </a:lnTo>
                    <a:lnTo>
                      <a:pt x="72" y="4"/>
                    </a:lnTo>
                    <a:lnTo>
                      <a:pt x="72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C3E58"/>
                  </a:solidFill>
                </a:endParaRPr>
              </a:p>
            </p:txBody>
          </p:sp>
          <p:sp>
            <p:nvSpPr>
              <p:cNvPr id="84" name="Freeform 736"/>
              <p:cNvSpPr/>
              <p:nvPr/>
            </p:nvSpPr>
            <p:spPr bwMode="auto">
              <a:xfrm>
                <a:off x="5845176" y="4311650"/>
                <a:ext cx="38100" cy="122238"/>
              </a:xfrm>
              <a:custGeom>
                <a:avLst/>
                <a:gdLst/>
                <a:ahLst/>
                <a:cxnLst>
                  <a:cxn ang="0">
                    <a:pos x="62" y="4"/>
                  </a:cxn>
                  <a:cxn ang="0">
                    <a:pos x="62" y="4"/>
                  </a:cxn>
                  <a:cxn ang="0">
                    <a:pos x="59" y="36"/>
                  </a:cxn>
                  <a:cxn ang="0">
                    <a:pos x="55" y="69"/>
                  </a:cxn>
                  <a:cxn ang="0">
                    <a:pos x="53" y="86"/>
                  </a:cxn>
                  <a:cxn ang="0">
                    <a:pos x="50" y="101"/>
                  </a:cxn>
                  <a:cxn ang="0">
                    <a:pos x="47" y="117"/>
                  </a:cxn>
                  <a:cxn ang="0">
                    <a:pos x="42" y="132"/>
                  </a:cxn>
                  <a:cxn ang="0">
                    <a:pos x="42" y="132"/>
                  </a:cxn>
                  <a:cxn ang="0">
                    <a:pos x="36" y="145"/>
                  </a:cxn>
                  <a:cxn ang="0">
                    <a:pos x="30" y="159"/>
                  </a:cxn>
                  <a:cxn ang="0">
                    <a:pos x="17" y="185"/>
                  </a:cxn>
                  <a:cxn ang="0">
                    <a:pos x="17" y="185"/>
                  </a:cxn>
                  <a:cxn ang="0">
                    <a:pos x="16" y="189"/>
                  </a:cxn>
                  <a:cxn ang="0">
                    <a:pos x="15" y="194"/>
                  </a:cxn>
                  <a:cxn ang="0">
                    <a:pos x="13" y="206"/>
                  </a:cxn>
                  <a:cxn ang="0">
                    <a:pos x="12" y="212"/>
                  </a:cxn>
                  <a:cxn ang="0">
                    <a:pos x="10" y="217"/>
                  </a:cxn>
                  <a:cxn ang="0">
                    <a:pos x="7" y="221"/>
                  </a:cxn>
                  <a:cxn ang="0">
                    <a:pos x="4" y="223"/>
                  </a:cxn>
                  <a:cxn ang="0">
                    <a:pos x="4" y="223"/>
                  </a:cxn>
                  <a:cxn ang="0">
                    <a:pos x="2" y="224"/>
                  </a:cxn>
                  <a:cxn ang="0">
                    <a:pos x="1" y="225"/>
                  </a:cxn>
                  <a:cxn ang="0">
                    <a:pos x="0" y="227"/>
                  </a:cxn>
                  <a:cxn ang="0">
                    <a:pos x="1" y="228"/>
                  </a:cxn>
                  <a:cxn ang="0">
                    <a:pos x="1" y="230"/>
                  </a:cxn>
                  <a:cxn ang="0">
                    <a:pos x="2" y="231"/>
                  </a:cxn>
                  <a:cxn ang="0">
                    <a:pos x="4" y="232"/>
                  </a:cxn>
                  <a:cxn ang="0">
                    <a:pos x="6" y="232"/>
                  </a:cxn>
                  <a:cxn ang="0">
                    <a:pos x="6" y="232"/>
                  </a:cxn>
                  <a:cxn ang="0">
                    <a:pos x="9" y="230"/>
                  </a:cxn>
                  <a:cxn ang="0">
                    <a:pos x="12" y="229"/>
                  </a:cxn>
                  <a:cxn ang="0">
                    <a:pos x="15" y="225"/>
                  </a:cxn>
                  <a:cxn ang="0">
                    <a:pos x="18" y="219"/>
                  </a:cxn>
                  <a:cxn ang="0">
                    <a:pos x="20" y="213"/>
                  </a:cxn>
                  <a:cxn ang="0">
                    <a:pos x="20" y="213"/>
                  </a:cxn>
                  <a:cxn ang="0">
                    <a:pos x="22" y="205"/>
                  </a:cxn>
                  <a:cxn ang="0">
                    <a:pos x="24" y="198"/>
                  </a:cxn>
                  <a:cxn ang="0">
                    <a:pos x="25" y="191"/>
                  </a:cxn>
                  <a:cxn ang="0">
                    <a:pos x="29" y="184"/>
                  </a:cxn>
                  <a:cxn ang="0">
                    <a:pos x="29" y="184"/>
                  </a:cxn>
                  <a:cxn ang="0">
                    <a:pos x="44" y="150"/>
                  </a:cxn>
                  <a:cxn ang="0">
                    <a:pos x="44" y="150"/>
                  </a:cxn>
                  <a:cxn ang="0">
                    <a:pos x="51" y="133"/>
                  </a:cxn>
                  <a:cxn ang="0">
                    <a:pos x="56" y="116"/>
                  </a:cxn>
                  <a:cxn ang="0">
                    <a:pos x="61" y="97"/>
                  </a:cxn>
                  <a:cxn ang="0">
                    <a:pos x="63" y="78"/>
                  </a:cxn>
                  <a:cxn ang="0">
                    <a:pos x="67" y="41"/>
                  </a:cxn>
                  <a:cxn ang="0">
                    <a:pos x="71" y="4"/>
                  </a:cxn>
                  <a:cxn ang="0">
                    <a:pos x="71" y="4"/>
                  </a:cxn>
                  <a:cxn ang="0">
                    <a:pos x="71" y="2"/>
                  </a:cxn>
                  <a:cxn ang="0">
                    <a:pos x="70" y="1"/>
                  </a:cxn>
                  <a:cxn ang="0">
                    <a:pos x="69" y="0"/>
                  </a:cxn>
                  <a:cxn ang="0">
                    <a:pos x="67" y="0"/>
                  </a:cxn>
                  <a:cxn ang="0">
                    <a:pos x="64" y="1"/>
                  </a:cxn>
                  <a:cxn ang="0">
                    <a:pos x="63" y="2"/>
                  </a:cxn>
                  <a:cxn ang="0">
                    <a:pos x="62" y="4"/>
                  </a:cxn>
                  <a:cxn ang="0">
                    <a:pos x="62" y="4"/>
                  </a:cxn>
                </a:cxnLst>
                <a:rect l="0" t="0" r="r" b="b"/>
                <a:pathLst>
                  <a:path w="71" h="232">
                    <a:moveTo>
                      <a:pt x="62" y="4"/>
                    </a:moveTo>
                    <a:lnTo>
                      <a:pt x="62" y="4"/>
                    </a:lnTo>
                    <a:lnTo>
                      <a:pt x="59" y="36"/>
                    </a:lnTo>
                    <a:lnTo>
                      <a:pt x="55" y="69"/>
                    </a:lnTo>
                    <a:lnTo>
                      <a:pt x="53" y="86"/>
                    </a:lnTo>
                    <a:lnTo>
                      <a:pt x="50" y="101"/>
                    </a:lnTo>
                    <a:lnTo>
                      <a:pt x="47" y="117"/>
                    </a:lnTo>
                    <a:lnTo>
                      <a:pt x="42" y="132"/>
                    </a:lnTo>
                    <a:lnTo>
                      <a:pt x="42" y="132"/>
                    </a:lnTo>
                    <a:lnTo>
                      <a:pt x="36" y="145"/>
                    </a:lnTo>
                    <a:lnTo>
                      <a:pt x="30" y="159"/>
                    </a:lnTo>
                    <a:lnTo>
                      <a:pt x="17" y="185"/>
                    </a:lnTo>
                    <a:lnTo>
                      <a:pt x="17" y="185"/>
                    </a:lnTo>
                    <a:lnTo>
                      <a:pt x="16" y="189"/>
                    </a:lnTo>
                    <a:lnTo>
                      <a:pt x="15" y="194"/>
                    </a:lnTo>
                    <a:lnTo>
                      <a:pt x="13" y="206"/>
                    </a:lnTo>
                    <a:lnTo>
                      <a:pt x="12" y="212"/>
                    </a:lnTo>
                    <a:lnTo>
                      <a:pt x="10" y="217"/>
                    </a:lnTo>
                    <a:lnTo>
                      <a:pt x="7" y="221"/>
                    </a:lnTo>
                    <a:lnTo>
                      <a:pt x="4" y="223"/>
                    </a:lnTo>
                    <a:lnTo>
                      <a:pt x="4" y="223"/>
                    </a:lnTo>
                    <a:lnTo>
                      <a:pt x="2" y="224"/>
                    </a:lnTo>
                    <a:lnTo>
                      <a:pt x="1" y="225"/>
                    </a:lnTo>
                    <a:lnTo>
                      <a:pt x="0" y="227"/>
                    </a:lnTo>
                    <a:lnTo>
                      <a:pt x="1" y="228"/>
                    </a:lnTo>
                    <a:lnTo>
                      <a:pt x="1" y="230"/>
                    </a:lnTo>
                    <a:lnTo>
                      <a:pt x="2" y="231"/>
                    </a:lnTo>
                    <a:lnTo>
                      <a:pt x="4" y="232"/>
                    </a:lnTo>
                    <a:lnTo>
                      <a:pt x="6" y="232"/>
                    </a:lnTo>
                    <a:lnTo>
                      <a:pt x="6" y="232"/>
                    </a:lnTo>
                    <a:lnTo>
                      <a:pt x="9" y="230"/>
                    </a:lnTo>
                    <a:lnTo>
                      <a:pt x="12" y="229"/>
                    </a:lnTo>
                    <a:lnTo>
                      <a:pt x="15" y="225"/>
                    </a:lnTo>
                    <a:lnTo>
                      <a:pt x="18" y="219"/>
                    </a:lnTo>
                    <a:lnTo>
                      <a:pt x="20" y="213"/>
                    </a:lnTo>
                    <a:lnTo>
                      <a:pt x="20" y="213"/>
                    </a:lnTo>
                    <a:lnTo>
                      <a:pt x="22" y="205"/>
                    </a:lnTo>
                    <a:lnTo>
                      <a:pt x="24" y="198"/>
                    </a:lnTo>
                    <a:lnTo>
                      <a:pt x="25" y="191"/>
                    </a:lnTo>
                    <a:lnTo>
                      <a:pt x="29" y="184"/>
                    </a:lnTo>
                    <a:lnTo>
                      <a:pt x="29" y="184"/>
                    </a:lnTo>
                    <a:lnTo>
                      <a:pt x="44" y="150"/>
                    </a:lnTo>
                    <a:lnTo>
                      <a:pt x="44" y="150"/>
                    </a:lnTo>
                    <a:lnTo>
                      <a:pt x="51" y="133"/>
                    </a:lnTo>
                    <a:lnTo>
                      <a:pt x="56" y="116"/>
                    </a:lnTo>
                    <a:lnTo>
                      <a:pt x="61" y="97"/>
                    </a:lnTo>
                    <a:lnTo>
                      <a:pt x="63" y="78"/>
                    </a:lnTo>
                    <a:lnTo>
                      <a:pt x="67" y="41"/>
                    </a:lnTo>
                    <a:lnTo>
                      <a:pt x="71" y="4"/>
                    </a:lnTo>
                    <a:lnTo>
                      <a:pt x="71" y="4"/>
                    </a:lnTo>
                    <a:lnTo>
                      <a:pt x="71" y="2"/>
                    </a:lnTo>
                    <a:lnTo>
                      <a:pt x="70" y="1"/>
                    </a:lnTo>
                    <a:lnTo>
                      <a:pt x="69" y="0"/>
                    </a:lnTo>
                    <a:lnTo>
                      <a:pt x="67" y="0"/>
                    </a:lnTo>
                    <a:lnTo>
                      <a:pt x="64" y="1"/>
                    </a:lnTo>
                    <a:lnTo>
                      <a:pt x="63" y="2"/>
                    </a:lnTo>
                    <a:lnTo>
                      <a:pt x="62" y="4"/>
                    </a:lnTo>
                    <a:lnTo>
                      <a:pt x="62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C3E58"/>
                  </a:solidFill>
                </a:endParaRPr>
              </a:p>
            </p:txBody>
          </p:sp>
          <p:sp>
            <p:nvSpPr>
              <p:cNvPr id="85" name="Freeform 737"/>
              <p:cNvSpPr>
                <a:spLocks noEditPoints="1"/>
              </p:cNvSpPr>
              <p:nvPr/>
            </p:nvSpPr>
            <p:spPr bwMode="auto">
              <a:xfrm>
                <a:off x="5284788" y="4124325"/>
                <a:ext cx="636588" cy="654050"/>
              </a:xfrm>
              <a:custGeom>
                <a:avLst/>
                <a:gdLst/>
                <a:ahLst/>
                <a:cxnLst>
                  <a:cxn ang="0">
                    <a:pos x="758" y="1226"/>
                  </a:cxn>
                  <a:cxn ang="0">
                    <a:pos x="680" y="1170"/>
                  </a:cxn>
                  <a:cxn ang="0">
                    <a:pos x="470" y="963"/>
                  </a:cxn>
                  <a:cxn ang="0">
                    <a:pos x="211" y="691"/>
                  </a:cxn>
                  <a:cxn ang="0">
                    <a:pos x="48" y="528"/>
                  </a:cxn>
                  <a:cxn ang="0">
                    <a:pos x="0" y="453"/>
                  </a:cxn>
                  <a:cxn ang="0">
                    <a:pos x="29" y="394"/>
                  </a:cxn>
                  <a:cxn ang="0">
                    <a:pos x="72" y="374"/>
                  </a:cxn>
                  <a:cxn ang="0">
                    <a:pos x="164" y="413"/>
                  </a:cxn>
                  <a:cxn ang="0">
                    <a:pos x="255" y="461"/>
                  </a:cxn>
                  <a:cxn ang="0">
                    <a:pos x="308" y="497"/>
                  </a:cxn>
                  <a:cxn ang="0">
                    <a:pos x="631" y="168"/>
                  </a:cxn>
                  <a:cxn ang="0">
                    <a:pos x="619" y="78"/>
                  </a:cxn>
                  <a:cxn ang="0">
                    <a:pos x="679" y="7"/>
                  </a:cxn>
                  <a:cxn ang="0">
                    <a:pos x="745" y="4"/>
                  </a:cxn>
                  <a:cxn ang="0">
                    <a:pos x="863" y="85"/>
                  </a:cxn>
                  <a:cxn ang="0">
                    <a:pos x="1020" y="246"/>
                  </a:cxn>
                  <a:cxn ang="0">
                    <a:pos x="1174" y="417"/>
                  </a:cxn>
                  <a:cxn ang="0">
                    <a:pos x="1203" y="504"/>
                  </a:cxn>
                  <a:cxn ang="0">
                    <a:pos x="1174" y="569"/>
                  </a:cxn>
                  <a:cxn ang="0">
                    <a:pos x="1108" y="602"/>
                  </a:cxn>
                  <a:cxn ang="0">
                    <a:pos x="1042" y="592"/>
                  </a:cxn>
                  <a:cxn ang="0">
                    <a:pos x="836" y="812"/>
                  </a:cxn>
                  <a:cxn ang="0">
                    <a:pos x="742" y="946"/>
                  </a:cxn>
                  <a:cxn ang="0">
                    <a:pos x="805" y="1026"/>
                  </a:cxn>
                  <a:cxn ang="0">
                    <a:pos x="848" y="1140"/>
                  </a:cxn>
                  <a:cxn ang="0">
                    <a:pos x="846" y="1212"/>
                  </a:cxn>
                  <a:cxn ang="0">
                    <a:pos x="807" y="1236"/>
                  </a:cxn>
                  <a:cxn ang="0">
                    <a:pos x="55" y="431"/>
                  </a:cxn>
                  <a:cxn ang="0">
                    <a:pos x="48" y="453"/>
                  </a:cxn>
                  <a:cxn ang="0">
                    <a:pos x="200" y="613"/>
                  </a:cxn>
                  <a:cxn ang="0">
                    <a:pos x="478" y="907"/>
                  </a:cxn>
                  <a:cxn ang="0">
                    <a:pos x="666" y="1093"/>
                  </a:cxn>
                  <a:cxn ang="0">
                    <a:pos x="780" y="1186"/>
                  </a:cxn>
                  <a:cxn ang="0">
                    <a:pos x="805" y="1181"/>
                  </a:cxn>
                  <a:cxn ang="0">
                    <a:pos x="795" y="1129"/>
                  </a:cxn>
                  <a:cxn ang="0">
                    <a:pos x="725" y="996"/>
                  </a:cxn>
                  <a:cxn ang="0">
                    <a:pos x="690" y="931"/>
                  </a:cxn>
                  <a:cxn ang="0">
                    <a:pos x="687" y="904"/>
                  </a:cxn>
                  <a:cxn ang="0">
                    <a:pos x="816" y="768"/>
                  </a:cxn>
                  <a:cxn ang="0">
                    <a:pos x="1010" y="557"/>
                  </a:cxn>
                  <a:cxn ang="0">
                    <a:pos x="1025" y="536"/>
                  </a:cxn>
                  <a:cxn ang="0">
                    <a:pos x="1050" y="540"/>
                  </a:cxn>
                  <a:cxn ang="0">
                    <a:pos x="1110" y="559"/>
                  </a:cxn>
                  <a:cxn ang="0">
                    <a:pos x="1143" y="535"/>
                  </a:cxn>
                  <a:cxn ang="0">
                    <a:pos x="1158" y="486"/>
                  </a:cxn>
                  <a:cxn ang="0">
                    <a:pos x="1111" y="411"/>
                  </a:cxn>
                  <a:cxn ang="0">
                    <a:pos x="996" y="286"/>
                  </a:cxn>
                  <a:cxn ang="0">
                    <a:pos x="822" y="108"/>
                  </a:cxn>
                  <a:cxn ang="0">
                    <a:pos x="747" y="50"/>
                  </a:cxn>
                  <a:cxn ang="0">
                    <a:pos x="688" y="57"/>
                  </a:cxn>
                  <a:cxn ang="0">
                    <a:pos x="658" y="111"/>
                  </a:cxn>
                  <a:cxn ang="0">
                    <a:pos x="679" y="159"/>
                  </a:cxn>
                  <a:cxn ang="0">
                    <a:pos x="674" y="184"/>
                  </a:cxn>
                  <a:cxn ang="0">
                    <a:pos x="425" y="444"/>
                  </a:cxn>
                  <a:cxn ang="0">
                    <a:pos x="324" y="533"/>
                  </a:cxn>
                  <a:cxn ang="0">
                    <a:pos x="301" y="542"/>
                  </a:cxn>
                  <a:cxn ang="0">
                    <a:pos x="235" y="502"/>
                  </a:cxn>
                  <a:cxn ang="0">
                    <a:pos x="170" y="470"/>
                  </a:cxn>
                  <a:cxn ang="0">
                    <a:pos x="116" y="434"/>
                  </a:cxn>
                </a:cxnLst>
                <a:rect l="0" t="0" r="r" b="b"/>
                <a:pathLst>
                  <a:path w="1204" h="1236">
                    <a:moveTo>
                      <a:pt x="799" y="1236"/>
                    </a:moveTo>
                    <a:lnTo>
                      <a:pt x="799" y="1236"/>
                    </a:lnTo>
                    <a:lnTo>
                      <a:pt x="792" y="1236"/>
                    </a:lnTo>
                    <a:lnTo>
                      <a:pt x="784" y="1235"/>
                    </a:lnTo>
                    <a:lnTo>
                      <a:pt x="777" y="1233"/>
                    </a:lnTo>
                    <a:lnTo>
                      <a:pt x="769" y="1231"/>
                    </a:lnTo>
                    <a:lnTo>
                      <a:pt x="769" y="1231"/>
                    </a:lnTo>
                    <a:lnTo>
                      <a:pt x="758" y="1226"/>
                    </a:lnTo>
                    <a:lnTo>
                      <a:pt x="747" y="1220"/>
                    </a:lnTo>
                    <a:lnTo>
                      <a:pt x="735" y="1214"/>
                    </a:lnTo>
                    <a:lnTo>
                      <a:pt x="724" y="1207"/>
                    </a:lnTo>
                    <a:lnTo>
                      <a:pt x="713" y="1199"/>
                    </a:lnTo>
                    <a:lnTo>
                      <a:pt x="701" y="1191"/>
                    </a:lnTo>
                    <a:lnTo>
                      <a:pt x="691" y="1180"/>
                    </a:lnTo>
                    <a:lnTo>
                      <a:pt x="680" y="1170"/>
                    </a:lnTo>
                    <a:lnTo>
                      <a:pt x="680" y="1170"/>
                    </a:lnTo>
                    <a:lnTo>
                      <a:pt x="656" y="1147"/>
                    </a:lnTo>
                    <a:lnTo>
                      <a:pt x="631" y="1124"/>
                    </a:lnTo>
                    <a:lnTo>
                      <a:pt x="631" y="1124"/>
                    </a:lnTo>
                    <a:lnTo>
                      <a:pt x="606" y="1103"/>
                    </a:lnTo>
                    <a:lnTo>
                      <a:pt x="582" y="1080"/>
                    </a:lnTo>
                    <a:lnTo>
                      <a:pt x="582" y="1080"/>
                    </a:lnTo>
                    <a:lnTo>
                      <a:pt x="526" y="1022"/>
                    </a:lnTo>
                    <a:lnTo>
                      <a:pt x="470" y="963"/>
                    </a:lnTo>
                    <a:lnTo>
                      <a:pt x="470" y="963"/>
                    </a:lnTo>
                    <a:lnTo>
                      <a:pt x="422" y="915"/>
                    </a:lnTo>
                    <a:lnTo>
                      <a:pt x="375" y="865"/>
                    </a:lnTo>
                    <a:lnTo>
                      <a:pt x="375" y="865"/>
                    </a:lnTo>
                    <a:lnTo>
                      <a:pt x="321" y="809"/>
                    </a:lnTo>
                    <a:lnTo>
                      <a:pt x="268" y="752"/>
                    </a:lnTo>
                    <a:lnTo>
                      <a:pt x="268" y="752"/>
                    </a:lnTo>
                    <a:lnTo>
                      <a:pt x="211" y="691"/>
                    </a:lnTo>
                    <a:lnTo>
                      <a:pt x="182" y="660"/>
                    </a:lnTo>
                    <a:lnTo>
                      <a:pt x="152" y="629"/>
                    </a:lnTo>
                    <a:lnTo>
                      <a:pt x="152" y="629"/>
                    </a:lnTo>
                    <a:lnTo>
                      <a:pt x="108" y="587"/>
                    </a:lnTo>
                    <a:lnTo>
                      <a:pt x="108" y="587"/>
                    </a:lnTo>
                    <a:lnTo>
                      <a:pt x="77" y="558"/>
                    </a:lnTo>
                    <a:lnTo>
                      <a:pt x="48" y="528"/>
                    </a:lnTo>
                    <a:lnTo>
                      <a:pt x="48" y="528"/>
                    </a:lnTo>
                    <a:lnTo>
                      <a:pt x="33" y="511"/>
                    </a:lnTo>
                    <a:lnTo>
                      <a:pt x="26" y="503"/>
                    </a:lnTo>
                    <a:lnTo>
                      <a:pt x="18" y="493"/>
                    </a:lnTo>
                    <a:lnTo>
                      <a:pt x="12" y="483"/>
                    </a:lnTo>
                    <a:lnTo>
                      <a:pt x="7" y="474"/>
                    </a:lnTo>
                    <a:lnTo>
                      <a:pt x="3" y="463"/>
                    </a:lnTo>
                    <a:lnTo>
                      <a:pt x="0" y="453"/>
                    </a:lnTo>
                    <a:lnTo>
                      <a:pt x="0" y="453"/>
                    </a:lnTo>
                    <a:lnTo>
                      <a:pt x="0" y="448"/>
                    </a:lnTo>
                    <a:lnTo>
                      <a:pt x="0" y="443"/>
                    </a:lnTo>
                    <a:lnTo>
                      <a:pt x="1" y="437"/>
                    </a:lnTo>
                    <a:lnTo>
                      <a:pt x="2" y="432"/>
                    </a:lnTo>
                    <a:lnTo>
                      <a:pt x="6" y="422"/>
                    </a:lnTo>
                    <a:lnTo>
                      <a:pt x="13" y="412"/>
                    </a:lnTo>
                    <a:lnTo>
                      <a:pt x="21" y="402"/>
                    </a:lnTo>
                    <a:lnTo>
                      <a:pt x="29" y="394"/>
                    </a:lnTo>
                    <a:lnTo>
                      <a:pt x="38" y="387"/>
                    </a:lnTo>
                    <a:lnTo>
                      <a:pt x="47" y="382"/>
                    </a:lnTo>
                    <a:lnTo>
                      <a:pt x="47" y="382"/>
                    </a:lnTo>
                    <a:lnTo>
                      <a:pt x="53" y="379"/>
                    </a:lnTo>
                    <a:lnTo>
                      <a:pt x="59" y="377"/>
                    </a:lnTo>
                    <a:lnTo>
                      <a:pt x="65" y="376"/>
                    </a:lnTo>
                    <a:lnTo>
                      <a:pt x="72" y="374"/>
                    </a:lnTo>
                    <a:lnTo>
                      <a:pt x="72" y="374"/>
                    </a:lnTo>
                    <a:lnTo>
                      <a:pt x="83" y="376"/>
                    </a:lnTo>
                    <a:lnTo>
                      <a:pt x="95" y="378"/>
                    </a:lnTo>
                    <a:lnTo>
                      <a:pt x="106" y="382"/>
                    </a:lnTo>
                    <a:lnTo>
                      <a:pt x="120" y="387"/>
                    </a:lnTo>
                    <a:lnTo>
                      <a:pt x="120" y="387"/>
                    </a:lnTo>
                    <a:lnTo>
                      <a:pt x="131" y="392"/>
                    </a:lnTo>
                    <a:lnTo>
                      <a:pt x="142" y="399"/>
                    </a:lnTo>
                    <a:lnTo>
                      <a:pt x="164" y="413"/>
                    </a:lnTo>
                    <a:lnTo>
                      <a:pt x="164" y="413"/>
                    </a:lnTo>
                    <a:lnTo>
                      <a:pt x="191" y="429"/>
                    </a:lnTo>
                    <a:lnTo>
                      <a:pt x="205" y="436"/>
                    </a:lnTo>
                    <a:lnTo>
                      <a:pt x="219" y="443"/>
                    </a:lnTo>
                    <a:lnTo>
                      <a:pt x="219" y="443"/>
                    </a:lnTo>
                    <a:lnTo>
                      <a:pt x="228" y="447"/>
                    </a:lnTo>
                    <a:lnTo>
                      <a:pt x="237" y="451"/>
                    </a:lnTo>
                    <a:lnTo>
                      <a:pt x="255" y="461"/>
                    </a:lnTo>
                    <a:lnTo>
                      <a:pt x="255" y="461"/>
                    </a:lnTo>
                    <a:lnTo>
                      <a:pt x="275" y="472"/>
                    </a:lnTo>
                    <a:lnTo>
                      <a:pt x="275" y="472"/>
                    </a:lnTo>
                    <a:lnTo>
                      <a:pt x="283" y="478"/>
                    </a:lnTo>
                    <a:lnTo>
                      <a:pt x="292" y="485"/>
                    </a:lnTo>
                    <a:lnTo>
                      <a:pt x="292" y="485"/>
                    </a:lnTo>
                    <a:lnTo>
                      <a:pt x="305" y="494"/>
                    </a:lnTo>
                    <a:lnTo>
                      <a:pt x="308" y="497"/>
                    </a:lnTo>
                    <a:lnTo>
                      <a:pt x="312" y="494"/>
                    </a:lnTo>
                    <a:lnTo>
                      <a:pt x="312" y="494"/>
                    </a:lnTo>
                    <a:lnTo>
                      <a:pt x="393" y="412"/>
                    </a:lnTo>
                    <a:lnTo>
                      <a:pt x="474" y="328"/>
                    </a:lnTo>
                    <a:lnTo>
                      <a:pt x="474" y="328"/>
                    </a:lnTo>
                    <a:lnTo>
                      <a:pt x="550" y="249"/>
                    </a:lnTo>
                    <a:lnTo>
                      <a:pt x="628" y="171"/>
                    </a:lnTo>
                    <a:lnTo>
                      <a:pt x="631" y="168"/>
                    </a:lnTo>
                    <a:lnTo>
                      <a:pt x="629" y="164"/>
                    </a:lnTo>
                    <a:lnTo>
                      <a:pt x="629" y="164"/>
                    </a:lnTo>
                    <a:lnTo>
                      <a:pt x="623" y="151"/>
                    </a:lnTo>
                    <a:lnTo>
                      <a:pt x="618" y="137"/>
                    </a:lnTo>
                    <a:lnTo>
                      <a:pt x="615" y="122"/>
                    </a:lnTo>
                    <a:lnTo>
                      <a:pt x="614" y="108"/>
                    </a:lnTo>
                    <a:lnTo>
                      <a:pt x="615" y="92"/>
                    </a:lnTo>
                    <a:lnTo>
                      <a:pt x="619" y="78"/>
                    </a:lnTo>
                    <a:lnTo>
                      <a:pt x="624" y="64"/>
                    </a:lnTo>
                    <a:lnTo>
                      <a:pt x="630" y="50"/>
                    </a:lnTo>
                    <a:lnTo>
                      <a:pt x="630" y="50"/>
                    </a:lnTo>
                    <a:lnTo>
                      <a:pt x="638" y="39"/>
                    </a:lnTo>
                    <a:lnTo>
                      <a:pt x="646" y="28"/>
                    </a:lnTo>
                    <a:lnTo>
                      <a:pt x="656" y="20"/>
                    </a:lnTo>
                    <a:lnTo>
                      <a:pt x="667" y="13"/>
                    </a:lnTo>
                    <a:lnTo>
                      <a:pt x="679" y="7"/>
                    </a:lnTo>
                    <a:lnTo>
                      <a:pt x="690" y="3"/>
                    </a:lnTo>
                    <a:lnTo>
                      <a:pt x="703" y="1"/>
                    </a:lnTo>
                    <a:lnTo>
                      <a:pt x="716" y="0"/>
                    </a:lnTo>
                    <a:lnTo>
                      <a:pt x="716" y="0"/>
                    </a:lnTo>
                    <a:lnTo>
                      <a:pt x="725" y="1"/>
                    </a:lnTo>
                    <a:lnTo>
                      <a:pt x="734" y="2"/>
                    </a:lnTo>
                    <a:lnTo>
                      <a:pt x="734" y="2"/>
                    </a:lnTo>
                    <a:lnTo>
                      <a:pt x="745" y="4"/>
                    </a:lnTo>
                    <a:lnTo>
                      <a:pt x="754" y="6"/>
                    </a:lnTo>
                    <a:lnTo>
                      <a:pt x="763" y="9"/>
                    </a:lnTo>
                    <a:lnTo>
                      <a:pt x="773" y="13"/>
                    </a:lnTo>
                    <a:lnTo>
                      <a:pt x="789" y="21"/>
                    </a:lnTo>
                    <a:lnTo>
                      <a:pt x="806" y="33"/>
                    </a:lnTo>
                    <a:lnTo>
                      <a:pt x="820" y="44"/>
                    </a:lnTo>
                    <a:lnTo>
                      <a:pt x="834" y="57"/>
                    </a:lnTo>
                    <a:lnTo>
                      <a:pt x="863" y="85"/>
                    </a:lnTo>
                    <a:lnTo>
                      <a:pt x="865" y="87"/>
                    </a:lnTo>
                    <a:lnTo>
                      <a:pt x="865" y="87"/>
                    </a:lnTo>
                    <a:lnTo>
                      <a:pt x="903" y="125"/>
                    </a:lnTo>
                    <a:lnTo>
                      <a:pt x="939" y="163"/>
                    </a:lnTo>
                    <a:lnTo>
                      <a:pt x="939" y="163"/>
                    </a:lnTo>
                    <a:lnTo>
                      <a:pt x="976" y="201"/>
                    </a:lnTo>
                    <a:lnTo>
                      <a:pt x="1013" y="239"/>
                    </a:lnTo>
                    <a:lnTo>
                      <a:pt x="1020" y="246"/>
                    </a:lnTo>
                    <a:lnTo>
                      <a:pt x="1020" y="246"/>
                    </a:lnTo>
                    <a:lnTo>
                      <a:pt x="1053" y="279"/>
                    </a:lnTo>
                    <a:lnTo>
                      <a:pt x="1085" y="313"/>
                    </a:lnTo>
                    <a:lnTo>
                      <a:pt x="1117" y="348"/>
                    </a:lnTo>
                    <a:lnTo>
                      <a:pt x="1147" y="383"/>
                    </a:lnTo>
                    <a:lnTo>
                      <a:pt x="1155" y="391"/>
                    </a:lnTo>
                    <a:lnTo>
                      <a:pt x="1155" y="391"/>
                    </a:lnTo>
                    <a:lnTo>
                      <a:pt x="1174" y="417"/>
                    </a:lnTo>
                    <a:lnTo>
                      <a:pt x="1184" y="429"/>
                    </a:lnTo>
                    <a:lnTo>
                      <a:pt x="1192" y="443"/>
                    </a:lnTo>
                    <a:lnTo>
                      <a:pt x="1198" y="457"/>
                    </a:lnTo>
                    <a:lnTo>
                      <a:pt x="1202" y="472"/>
                    </a:lnTo>
                    <a:lnTo>
                      <a:pt x="1203" y="479"/>
                    </a:lnTo>
                    <a:lnTo>
                      <a:pt x="1204" y="487"/>
                    </a:lnTo>
                    <a:lnTo>
                      <a:pt x="1203" y="495"/>
                    </a:lnTo>
                    <a:lnTo>
                      <a:pt x="1203" y="504"/>
                    </a:lnTo>
                    <a:lnTo>
                      <a:pt x="1203" y="504"/>
                    </a:lnTo>
                    <a:lnTo>
                      <a:pt x="1201" y="514"/>
                    </a:lnTo>
                    <a:lnTo>
                      <a:pt x="1198" y="524"/>
                    </a:lnTo>
                    <a:lnTo>
                      <a:pt x="1195" y="535"/>
                    </a:lnTo>
                    <a:lnTo>
                      <a:pt x="1191" y="544"/>
                    </a:lnTo>
                    <a:lnTo>
                      <a:pt x="1186" y="552"/>
                    </a:lnTo>
                    <a:lnTo>
                      <a:pt x="1181" y="560"/>
                    </a:lnTo>
                    <a:lnTo>
                      <a:pt x="1174" y="569"/>
                    </a:lnTo>
                    <a:lnTo>
                      <a:pt x="1167" y="575"/>
                    </a:lnTo>
                    <a:lnTo>
                      <a:pt x="1160" y="581"/>
                    </a:lnTo>
                    <a:lnTo>
                      <a:pt x="1153" y="586"/>
                    </a:lnTo>
                    <a:lnTo>
                      <a:pt x="1144" y="591"/>
                    </a:lnTo>
                    <a:lnTo>
                      <a:pt x="1136" y="596"/>
                    </a:lnTo>
                    <a:lnTo>
                      <a:pt x="1127" y="599"/>
                    </a:lnTo>
                    <a:lnTo>
                      <a:pt x="1117" y="601"/>
                    </a:lnTo>
                    <a:lnTo>
                      <a:pt x="1108" y="602"/>
                    </a:lnTo>
                    <a:lnTo>
                      <a:pt x="1098" y="603"/>
                    </a:lnTo>
                    <a:lnTo>
                      <a:pt x="1098" y="603"/>
                    </a:lnTo>
                    <a:lnTo>
                      <a:pt x="1085" y="602"/>
                    </a:lnTo>
                    <a:lnTo>
                      <a:pt x="1073" y="600"/>
                    </a:lnTo>
                    <a:lnTo>
                      <a:pt x="1061" y="596"/>
                    </a:lnTo>
                    <a:lnTo>
                      <a:pt x="1048" y="591"/>
                    </a:lnTo>
                    <a:lnTo>
                      <a:pt x="1045" y="589"/>
                    </a:lnTo>
                    <a:lnTo>
                      <a:pt x="1042" y="592"/>
                    </a:lnTo>
                    <a:lnTo>
                      <a:pt x="1042" y="592"/>
                    </a:lnTo>
                    <a:lnTo>
                      <a:pt x="993" y="644"/>
                    </a:lnTo>
                    <a:lnTo>
                      <a:pt x="944" y="697"/>
                    </a:lnTo>
                    <a:lnTo>
                      <a:pt x="944" y="697"/>
                    </a:lnTo>
                    <a:lnTo>
                      <a:pt x="890" y="755"/>
                    </a:lnTo>
                    <a:lnTo>
                      <a:pt x="863" y="784"/>
                    </a:lnTo>
                    <a:lnTo>
                      <a:pt x="836" y="812"/>
                    </a:lnTo>
                    <a:lnTo>
                      <a:pt x="836" y="812"/>
                    </a:lnTo>
                    <a:lnTo>
                      <a:pt x="806" y="842"/>
                    </a:lnTo>
                    <a:lnTo>
                      <a:pt x="778" y="873"/>
                    </a:lnTo>
                    <a:lnTo>
                      <a:pt x="778" y="873"/>
                    </a:lnTo>
                    <a:lnTo>
                      <a:pt x="731" y="923"/>
                    </a:lnTo>
                    <a:lnTo>
                      <a:pt x="728" y="926"/>
                    </a:lnTo>
                    <a:lnTo>
                      <a:pt x="730" y="930"/>
                    </a:lnTo>
                    <a:lnTo>
                      <a:pt x="730" y="930"/>
                    </a:lnTo>
                    <a:lnTo>
                      <a:pt x="742" y="946"/>
                    </a:lnTo>
                    <a:lnTo>
                      <a:pt x="742" y="946"/>
                    </a:lnTo>
                    <a:lnTo>
                      <a:pt x="754" y="962"/>
                    </a:lnTo>
                    <a:lnTo>
                      <a:pt x="767" y="979"/>
                    </a:lnTo>
                    <a:lnTo>
                      <a:pt x="771" y="983"/>
                    </a:lnTo>
                    <a:lnTo>
                      <a:pt x="771" y="983"/>
                    </a:lnTo>
                    <a:lnTo>
                      <a:pt x="790" y="1004"/>
                    </a:lnTo>
                    <a:lnTo>
                      <a:pt x="798" y="1015"/>
                    </a:lnTo>
                    <a:lnTo>
                      <a:pt x="805" y="1026"/>
                    </a:lnTo>
                    <a:lnTo>
                      <a:pt x="805" y="1026"/>
                    </a:lnTo>
                    <a:lnTo>
                      <a:pt x="811" y="1041"/>
                    </a:lnTo>
                    <a:lnTo>
                      <a:pt x="817" y="1056"/>
                    </a:lnTo>
                    <a:lnTo>
                      <a:pt x="828" y="1087"/>
                    </a:lnTo>
                    <a:lnTo>
                      <a:pt x="828" y="1087"/>
                    </a:lnTo>
                    <a:lnTo>
                      <a:pt x="838" y="1114"/>
                    </a:lnTo>
                    <a:lnTo>
                      <a:pt x="848" y="1140"/>
                    </a:lnTo>
                    <a:lnTo>
                      <a:pt x="848" y="1140"/>
                    </a:lnTo>
                    <a:lnTo>
                      <a:pt x="851" y="1150"/>
                    </a:lnTo>
                    <a:lnTo>
                      <a:pt x="854" y="1160"/>
                    </a:lnTo>
                    <a:lnTo>
                      <a:pt x="855" y="1169"/>
                    </a:lnTo>
                    <a:lnTo>
                      <a:pt x="856" y="1178"/>
                    </a:lnTo>
                    <a:lnTo>
                      <a:pt x="855" y="1187"/>
                    </a:lnTo>
                    <a:lnTo>
                      <a:pt x="853" y="1197"/>
                    </a:lnTo>
                    <a:lnTo>
                      <a:pt x="850" y="1204"/>
                    </a:lnTo>
                    <a:lnTo>
                      <a:pt x="846" y="1212"/>
                    </a:lnTo>
                    <a:lnTo>
                      <a:pt x="846" y="1212"/>
                    </a:lnTo>
                    <a:lnTo>
                      <a:pt x="842" y="1217"/>
                    </a:lnTo>
                    <a:lnTo>
                      <a:pt x="837" y="1223"/>
                    </a:lnTo>
                    <a:lnTo>
                      <a:pt x="831" y="1227"/>
                    </a:lnTo>
                    <a:lnTo>
                      <a:pt x="826" y="1230"/>
                    </a:lnTo>
                    <a:lnTo>
                      <a:pt x="820" y="1233"/>
                    </a:lnTo>
                    <a:lnTo>
                      <a:pt x="813" y="1235"/>
                    </a:lnTo>
                    <a:lnTo>
                      <a:pt x="807" y="1236"/>
                    </a:lnTo>
                    <a:lnTo>
                      <a:pt x="799" y="1236"/>
                    </a:lnTo>
                    <a:lnTo>
                      <a:pt x="799" y="1236"/>
                    </a:lnTo>
                    <a:close/>
                    <a:moveTo>
                      <a:pt x="86" y="424"/>
                    </a:moveTo>
                    <a:lnTo>
                      <a:pt x="86" y="424"/>
                    </a:lnTo>
                    <a:lnTo>
                      <a:pt x="76" y="424"/>
                    </a:lnTo>
                    <a:lnTo>
                      <a:pt x="65" y="427"/>
                    </a:lnTo>
                    <a:lnTo>
                      <a:pt x="60" y="429"/>
                    </a:lnTo>
                    <a:lnTo>
                      <a:pt x="55" y="431"/>
                    </a:lnTo>
                    <a:lnTo>
                      <a:pt x="50" y="434"/>
                    </a:lnTo>
                    <a:lnTo>
                      <a:pt x="47" y="439"/>
                    </a:lnTo>
                    <a:lnTo>
                      <a:pt x="47" y="439"/>
                    </a:lnTo>
                    <a:lnTo>
                      <a:pt x="46" y="442"/>
                    </a:lnTo>
                    <a:lnTo>
                      <a:pt x="45" y="446"/>
                    </a:lnTo>
                    <a:lnTo>
                      <a:pt x="46" y="449"/>
                    </a:lnTo>
                    <a:lnTo>
                      <a:pt x="48" y="453"/>
                    </a:lnTo>
                    <a:lnTo>
                      <a:pt x="48" y="453"/>
                    </a:lnTo>
                    <a:lnTo>
                      <a:pt x="60" y="471"/>
                    </a:lnTo>
                    <a:lnTo>
                      <a:pt x="73" y="487"/>
                    </a:lnTo>
                    <a:lnTo>
                      <a:pt x="88" y="503"/>
                    </a:lnTo>
                    <a:lnTo>
                      <a:pt x="104" y="519"/>
                    </a:lnTo>
                    <a:lnTo>
                      <a:pt x="104" y="519"/>
                    </a:lnTo>
                    <a:lnTo>
                      <a:pt x="129" y="542"/>
                    </a:lnTo>
                    <a:lnTo>
                      <a:pt x="153" y="566"/>
                    </a:lnTo>
                    <a:lnTo>
                      <a:pt x="200" y="613"/>
                    </a:lnTo>
                    <a:lnTo>
                      <a:pt x="247" y="662"/>
                    </a:lnTo>
                    <a:lnTo>
                      <a:pt x="291" y="710"/>
                    </a:lnTo>
                    <a:lnTo>
                      <a:pt x="291" y="710"/>
                    </a:lnTo>
                    <a:lnTo>
                      <a:pt x="349" y="772"/>
                    </a:lnTo>
                    <a:lnTo>
                      <a:pt x="407" y="833"/>
                    </a:lnTo>
                    <a:lnTo>
                      <a:pt x="407" y="833"/>
                    </a:lnTo>
                    <a:lnTo>
                      <a:pt x="443" y="870"/>
                    </a:lnTo>
                    <a:lnTo>
                      <a:pt x="478" y="907"/>
                    </a:lnTo>
                    <a:lnTo>
                      <a:pt x="478" y="907"/>
                    </a:lnTo>
                    <a:lnTo>
                      <a:pt x="518" y="950"/>
                    </a:lnTo>
                    <a:lnTo>
                      <a:pt x="560" y="992"/>
                    </a:lnTo>
                    <a:lnTo>
                      <a:pt x="560" y="992"/>
                    </a:lnTo>
                    <a:lnTo>
                      <a:pt x="595" y="1027"/>
                    </a:lnTo>
                    <a:lnTo>
                      <a:pt x="631" y="1060"/>
                    </a:lnTo>
                    <a:lnTo>
                      <a:pt x="631" y="1060"/>
                    </a:lnTo>
                    <a:lnTo>
                      <a:pt x="666" y="1093"/>
                    </a:lnTo>
                    <a:lnTo>
                      <a:pt x="701" y="1128"/>
                    </a:lnTo>
                    <a:lnTo>
                      <a:pt x="701" y="1128"/>
                    </a:lnTo>
                    <a:lnTo>
                      <a:pt x="717" y="1143"/>
                    </a:lnTo>
                    <a:lnTo>
                      <a:pt x="736" y="1161"/>
                    </a:lnTo>
                    <a:lnTo>
                      <a:pt x="748" y="1169"/>
                    </a:lnTo>
                    <a:lnTo>
                      <a:pt x="758" y="1176"/>
                    </a:lnTo>
                    <a:lnTo>
                      <a:pt x="769" y="1182"/>
                    </a:lnTo>
                    <a:lnTo>
                      <a:pt x="780" y="1186"/>
                    </a:lnTo>
                    <a:lnTo>
                      <a:pt x="780" y="1186"/>
                    </a:lnTo>
                    <a:lnTo>
                      <a:pt x="786" y="1187"/>
                    </a:lnTo>
                    <a:lnTo>
                      <a:pt x="791" y="1188"/>
                    </a:lnTo>
                    <a:lnTo>
                      <a:pt x="791" y="1188"/>
                    </a:lnTo>
                    <a:lnTo>
                      <a:pt x="796" y="1187"/>
                    </a:lnTo>
                    <a:lnTo>
                      <a:pt x="800" y="1186"/>
                    </a:lnTo>
                    <a:lnTo>
                      <a:pt x="802" y="1183"/>
                    </a:lnTo>
                    <a:lnTo>
                      <a:pt x="805" y="1181"/>
                    </a:lnTo>
                    <a:lnTo>
                      <a:pt x="805" y="1181"/>
                    </a:lnTo>
                    <a:lnTo>
                      <a:pt x="807" y="1177"/>
                    </a:lnTo>
                    <a:lnTo>
                      <a:pt x="808" y="1172"/>
                    </a:lnTo>
                    <a:lnTo>
                      <a:pt x="808" y="1166"/>
                    </a:lnTo>
                    <a:lnTo>
                      <a:pt x="807" y="1160"/>
                    </a:lnTo>
                    <a:lnTo>
                      <a:pt x="801" y="1145"/>
                    </a:lnTo>
                    <a:lnTo>
                      <a:pt x="795" y="1129"/>
                    </a:lnTo>
                    <a:lnTo>
                      <a:pt x="795" y="1129"/>
                    </a:lnTo>
                    <a:lnTo>
                      <a:pt x="791" y="1118"/>
                    </a:lnTo>
                    <a:lnTo>
                      <a:pt x="791" y="1118"/>
                    </a:lnTo>
                    <a:lnTo>
                      <a:pt x="783" y="1097"/>
                    </a:lnTo>
                    <a:lnTo>
                      <a:pt x="774" y="1076"/>
                    </a:lnTo>
                    <a:lnTo>
                      <a:pt x="763" y="1055"/>
                    </a:lnTo>
                    <a:lnTo>
                      <a:pt x="752" y="1036"/>
                    </a:lnTo>
                    <a:lnTo>
                      <a:pt x="738" y="1016"/>
                    </a:lnTo>
                    <a:lnTo>
                      <a:pt x="725" y="996"/>
                    </a:lnTo>
                    <a:lnTo>
                      <a:pt x="709" y="977"/>
                    </a:lnTo>
                    <a:lnTo>
                      <a:pt x="694" y="956"/>
                    </a:lnTo>
                    <a:lnTo>
                      <a:pt x="694" y="956"/>
                    </a:lnTo>
                    <a:lnTo>
                      <a:pt x="691" y="951"/>
                    </a:lnTo>
                    <a:lnTo>
                      <a:pt x="689" y="946"/>
                    </a:lnTo>
                    <a:lnTo>
                      <a:pt x="688" y="940"/>
                    </a:lnTo>
                    <a:lnTo>
                      <a:pt x="689" y="934"/>
                    </a:lnTo>
                    <a:lnTo>
                      <a:pt x="690" y="931"/>
                    </a:lnTo>
                    <a:lnTo>
                      <a:pt x="688" y="929"/>
                    </a:lnTo>
                    <a:lnTo>
                      <a:pt x="688" y="929"/>
                    </a:lnTo>
                    <a:lnTo>
                      <a:pt x="685" y="923"/>
                    </a:lnTo>
                    <a:lnTo>
                      <a:pt x="684" y="919"/>
                    </a:lnTo>
                    <a:lnTo>
                      <a:pt x="684" y="916"/>
                    </a:lnTo>
                    <a:lnTo>
                      <a:pt x="684" y="912"/>
                    </a:lnTo>
                    <a:lnTo>
                      <a:pt x="685" y="907"/>
                    </a:lnTo>
                    <a:lnTo>
                      <a:pt x="687" y="904"/>
                    </a:lnTo>
                    <a:lnTo>
                      <a:pt x="690" y="900"/>
                    </a:lnTo>
                    <a:lnTo>
                      <a:pt x="690" y="900"/>
                    </a:lnTo>
                    <a:lnTo>
                      <a:pt x="721" y="867"/>
                    </a:lnTo>
                    <a:lnTo>
                      <a:pt x="752" y="835"/>
                    </a:lnTo>
                    <a:lnTo>
                      <a:pt x="752" y="835"/>
                    </a:lnTo>
                    <a:lnTo>
                      <a:pt x="783" y="801"/>
                    </a:lnTo>
                    <a:lnTo>
                      <a:pt x="816" y="768"/>
                    </a:lnTo>
                    <a:lnTo>
                      <a:pt x="816" y="768"/>
                    </a:lnTo>
                    <a:lnTo>
                      <a:pt x="842" y="741"/>
                    </a:lnTo>
                    <a:lnTo>
                      <a:pt x="868" y="713"/>
                    </a:lnTo>
                    <a:lnTo>
                      <a:pt x="918" y="659"/>
                    </a:lnTo>
                    <a:lnTo>
                      <a:pt x="918" y="659"/>
                    </a:lnTo>
                    <a:lnTo>
                      <a:pt x="963" y="610"/>
                    </a:lnTo>
                    <a:lnTo>
                      <a:pt x="1008" y="562"/>
                    </a:lnTo>
                    <a:lnTo>
                      <a:pt x="1010" y="560"/>
                    </a:lnTo>
                    <a:lnTo>
                      <a:pt x="1010" y="557"/>
                    </a:lnTo>
                    <a:lnTo>
                      <a:pt x="1010" y="557"/>
                    </a:lnTo>
                    <a:lnTo>
                      <a:pt x="1010" y="554"/>
                    </a:lnTo>
                    <a:lnTo>
                      <a:pt x="1011" y="550"/>
                    </a:lnTo>
                    <a:lnTo>
                      <a:pt x="1013" y="546"/>
                    </a:lnTo>
                    <a:lnTo>
                      <a:pt x="1016" y="543"/>
                    </a:lnTo>
                    <a:lnTo>
                      <a:pt x="1016" y="543"/>
                    </a:lnTo>
                    <a:lnTo>
                      <a:pt x="1020" y="539"/>
                    </a:lnTo>
                    <a:lnTo>
                      <a:pt x="1025" y="536"/>
                    </a:lnTo>
                    <a:lnTo>
                      <a:pt x="1030" y="535"/>
                    </a:lnTo>
                    <a:lnTo>
                      <a:pt x="1035" y="534"/>
                    </a:lnTo>
                    <a:lnTo>
                      <a:pt x="1035" y="534"/>
                    </a:lnTo>
                    <a:lnTo>
                      <a:pt x="1039" y="535"/>
                    </a:lnTo>
                    <a:lnTo>
                      <a:pt x="1043" y="536"/>
                    </a:lnTo>
                    <a:lnTo>
                      <a:pt x="1046" y="537"/>
                    </a:lnTo>
                    <a:lnTo>
                      <a:pt x="1050" y="540"/>
                    </a:lnTo>
                    <a:lnTo>
                      <a:pt x="1050" y="540"/>
                    </a:lnTo>
                    <a:lnTo>
                      <a:pt x="1061" y="547"/>
                    </a:lnTo>
                    <a:lnTo>
                      <a:pt x="1074" y="554"/>
                    </a:lnTo>
                    <a:lnTo>
                      <a:pt x="1081" y="556"/>
                    </a:lnTo>
                    <a:lnTo>
                      <a:pt x="1089" y="558"/>
                    </a:lnTo>
                    <a:lnTo>
                      <a:pt x="1096" y="559"/>
                    </a:lnTo>
                    <a:lnTo>
                      <a:pt x="1103" y="560"/>
                    </a:lnTo>
                    <a:lnTo>
                      <a:pt x="1103" y="560"/>
                    </a:lnTo>
                    <a:lnTo>
                      <a:pt x="1110" y="559"/>
                    </a:lnTo>
                    <a:lnTo>
                      <a:pt x="1117" y="558"/>
                    </a:lnTo>
                    <a:lnTo>
                      <a:pt x="1117" y="558"/>
                    </a:lnTo>
                    <a:lnTo>
                      <a:pt x="1123" y="555"/>
                    </a:lnTo>
                    <a:lnTo>
                      <a:pt x="1128" y="551"/>
                    </a:lnTo>
                    <a:lnTo>
                      <a:pt x="1136" y="542"/>
                    </a:lnTo>
                    <a:lnTo>
                      <a:pt x="1136" y="542"/>
                    </a:lnTo>
                    <a:lnTo>
                      <a:pt x="1143" y="535"/>
                    </a:lnTo>
                    <a:lnTo>
                      <a:pt x="1143" y="535"/>
                    </a:lnTo>
                    <a:lnTo>
                      <a:pt x="1150" y="529"/>
                    </a:lnTo>
                    <a:lnTo>
                      <a:pt x="1154" y="523"/>
                    </a:lnTo>
                    <a:lnTo>
                      <a:pt x="1157" y="517"/>
                    </a:lnTo>
                    <a:lnTo>
                      <a:pt x="1159" y="511"/>
                    </a:lnTo>
                    <a:lnTo>
                      <a:pt x="1160" y="505"/>
                    </a:lnTo>
                    <a:lnTo>
                      <a:pt x="1160" y="498"/>
                    </a:lnTo>
                    <a:lnTo>
                      <a:pt x="1160" y="492"/>
                    </a:lnTo>
                    <a:lnTo>
                      <a:pt x="1158" y="486"/>
                    </a:lnTo>
                    <a:lnTo>
                      <a:pt x="1154" y="474"/>
                    </a:lnTo>
                    <a:lnTo>
                      <a:pt x="1147" y="462"/>
                    </a:lnTo>
                    <a:lnTo>
                      <a:pt x="1141" y="451"/>
                    </a:lnTo>
                    <a:lnTo>
                      <a:pt x="1134" y="441"/>
                    </a:lnTo>
                    <a:lnTo>
                      <a:pt x="1130" y="434"/>
                    </a:lnTo>
                    <a:lnTo>
                      <a:pt x="1130" y="434"/>
                    </a:lnTo>
                    <a:lnTo>
                      <a:pt x="1122" y="422"/>
                    </a:lnTo>
                    <a:lnTo>
                      <a:pt x="1111" y="411"/>
                    </a:lnTo>
                    <a:lnTo>
                      <a:pt x="1091" y="389"/>
                    </a:lnTo>
                    <a:lnTo>
                      <a:pt x="1091" y="389"/>
                    </a:lnTo>
                    <a:lnTo>
                      <a:pt x="1076" y="373"/>
                    </a:lnTo>
                    <a:lnTo>
                      <a:pt x="1063" y="357"/>
                    </a:lnTo>
                    <a:lnTo>
                      <a:pt x="1063" y="357"/>
                    </a:lnTo>
                    <a:lnTo>
                      <a:pt x="1046" y="338"/>
                    </a:lnTo>
                    <a:lnTo>
                      <a:pt x="1030" y="321"/>
                    </a:lnTo>
                    <a:lnTo>
                      <a:pt x="996" y="286"/>
                    </a:lnTo>
                    <a:lnTo>
                      <a:pt x="996" y="286"/>
                    </a:lnTo>
                    <a:lnTo>
                      <a:pt x="981" y="271"/>
                    </a:lnTo>
                    <a:lnTo>
                      <a:pt x="981" y="271"/>
                    </a:lnTo>
                    <a:lnTo>
                      <a:pt x="941" y="230"/>
                    </a:lnTo>
                    <a:lnTo>
                      <a:pt x="902" y="190"/>
                    </a:lnTo>
                    <a:lnTo>
                      <a:pt x="902" y="190"/>
                    </a:lnTo>
                    <a:lnTo>
                      <a:pt x="862" y="148"/>
                    </a:lnTo>
                    <a:lnTo>
                      <a:pt x="822" y="108"/>
                    </a:lnTo>
                    <a:lnTo>
                      <a:pt x="816" y="102"/>
                    </a:lnTo>
                    <a:lnTo>
                      <a:pt x="816" y="102"/>
                    </a:lnTo>
                    <a:lnTo>
                      <a:pt x="799" y="85"/>
                    </a:lnTo>
                    <a:lnTo>
                      <a:pt x="789" y="76"/>
                    </a:lnTo>
                    <a:lnTo>
                      <a:pt x="780" y="69"/>
                    </a:lnTo>
                    <a:lnTo>
                      <a:pt x="769" y="62"/>
                    </a:lnTo>
                    <a:lnTo>
                      <a:pt x="758" y="55"/>
                    </a:lnTo>
                    <a:lnTo>
                      <a:pt x="747" y="50"/>
                    </a:lnTo>
                    <a:lnTo>
                      <a:pt x="734" y="47"/>
                    </a:lnTo>
                    <a:lnTo>
                      <a:pt x="734" y="47"/>
                    </a:lnTo>
                    <a:lnTo>
                      <a:pt x="724" y="46"/>
                    </a:lnTo>
                    <a:lnTo>
                      <a:pt x="724" y="46"/>
                    </a:lnTo>
                    <a:lnTo>
                      <a:pt x="714" y="47"/>
                    </a:lnTo>
                    <a:lnTo>
                      <a:pt x="704" y="49"/>
                    </a:lnTo>
                    <a:lnTo>
                      <a:pt x="696" y="52"/>
                    </a:lnTo>
                    <a:lnTo>
                      <a:pt x="688" y="57"/>
                    </a:lnTo>
                    <a:lnTo>
                      <a:pt x="680" y="63"/>
                    </a:lnTo>
                    <a:lnTo>
                      <a:pt x="673" y="70"/>
                    </a:lnTo>
                    <a:lnTo>
                      <a:pt x="667" y="77"/>
                    </a:lnTo>
                    <a:lnTo>
                      <a:pt x="663" y="85"/>
                    </a:lnTo>
                    <a:lnTo>
                      <a:pt x="663" y="85"/>
                    </a:lnTo>
                    <a:lnTo>
                      <a:pt x="660" y="94"/>
                    </a:lnTo>
                    <a:lnTo>
                      <a:pt x="658" y="102"/>
                    </a:lnTo>
                    <a:lnTo>
                      <a:pt x="658" y="111"/>
                    </a:lnTo>
                    <a:lnTo>
                      <a:pt x="659" y="119"/>
                    </a:lnTo>
                    <a:lnTo>
                      <a:pt x="661" y="128"/>
                    </a:lnTo>
                    <a:lnTo>
                      <a:pt x="664" y="135"/>
                    </a:lnTo>
                    <a:lnTo>
                      <a:pt x="668" y="143"/>
                    </a:lnTo>
                    <a:lnTo>
                      <a:pt x="673" y="150"/>
                    </a:lnTo>
                    <a:lnTo>
                      <a:pt x="673" y="150"/>
                    </a:lnTo>
                    <a:lnTo>
                      <a:pt x="677" y="154"/>
                    </a:lnTo>
                    <a:lnTo>
                      <a:pt x="679" y="159"/>
                    </a:lnTo>
                    <a:lnTo>
                      <a:pt x="680" y="164"/>
                    </a:lnTo>
                    <a:lnTo>
                      <a:pt x="680" y="167"/>
                    </a:lnTo>
                    <a:lnTo>
                      <a:pt x="679" y="174"/>
                    </a:lnTo>
                    <a:lnTo>
                      <a:pt x="675" y="178"/>
                    </a:lnTo>
                    <a:lnTo>
                      <a:pt x="675" y="179"/>
                    </a:lnTo>
                    <a:lnTo>
                      <a:pt x="675" y="181"/>
                    </a:lnTo>
                    <a:lnTo>
                      <a:pt x="675" y="181"/>
                    </a:lnTo>
                    <a:lnTo>
                      <a:pt x="674" y="184"/>
                    </a:lnTo>
                    <a:lnTo>
                      <a:pt x="673" y="189"/>
                    </a:lnTo>
                    <a:lnTo>
                      <a:pt x="671" y="192"/>
                    </a:lnTo>
                    <a:lnTo>
                      <a:pt x="668" y="195"/>
                    </a:lnTo>
                    <a:lnTo>
                      <a:pt x="668" y="195"/>
                    </a:lnTo>
                    <a:lnTo>
                      <a:pt x="587" y="277"/>
                    </a:lnTo>
                    <a:lnTo>
                      <a:pt x="506" y="361"/>
                    </a:lnTo>
                    <a:lnTo>
                      <a:pt x="506" y="361"/>
                    </a:lnTo>
                    <a:lnTo>
                      <a:pt x="425" y="444"/>
                    </a:lnTo>
                    <a:lnTo>
                      <a:pt x="343" y="526"/>
                    </a:lnTo>
                    <a:lnTo>
                      <a:pt x="343" y="526"/>
                    </a:lnTo>
                    <a:lnTo>
                      <a:pt x="340" y="529"/>
                    </a:lnTo>
                    <a:lnTo>
                      <a:pt x="337" y="531"/>
                    </a:lnTo>
                    <a:lnTo>
                      <a:pt x="332" y="533"/>
                    </a:lnTo>
                    <a:lnTo>
                      <a:pt x="328" y="534"/>
                    </a:lnTo>
                    <a:lnTo>
                      <a:pt x="328" y="534"/>
                    </a:lnTo>
                    <a:lnTo>
                      <a:pt x="324" y="533"/>
                    </a:lnTo>
                    <a:lnTo>
                      <a:pt x="321" y="533"/>
                    </a:lnTo>
                    <a:lnTo>
                      <a:pt x="319" y="535"/>
                    </a:lnTo>
                    <a:lnTo>
                      <a:pt x="319" y="535"/>
                    </a:lnTo>
                    <a:lnTo>
                      <a:pt x="315" y="538"/>
                    </a:lnTo>
                    <a:lnTo>
                      <a:pt x="311" y="540"/>
                    </a:lnTo>
                    <a:lnTo>
                      <a:pt x="306" y="542"/>
                    </a:lnTo>
                    <a:lnTo>
                      <a:pt x="301" y="542"/>
                    </a:lnTo>
                    <a:lnTo>
                      <a:pt x="301" y="542"/>
                    </a:lnTo>
                    <a:lnTo>
                      <a:pt x="296" y="542"/>
                    </a:lnTo>
                    <a:lnTo>
                      <a:pt x="292" y="540"/>
                    </a:lnTo>
                    <a:lnTo>
                      <a:pt x="292" y="540"/>
                    </a:lnTo>
                    <a:lnTo>
                      <a:pt x="282" y="536"/>
                    </a:lnTo>
                    <a:lnTo>
                      <a:pt x="273" y="529"/>
                    </a:lnTo>
                    <a:lnTo>
                      <a:pt x="253" y="515"/>
                    </a:lnTo>
                    <a:lnTo>
                      <a:pt x="253" y="515"/>
                    </a:lnTo>
                    <a:lnTo>
                      <a:pt x="235" y="502"/>
                    </a:lnTo>
                    <a:lnTo>
                      <a:pt x="225" y="495"/>
                    </a:lnTo>
                    <a:lnTo>
                      <a:pt x="215" y="490"/>
                    </a:lnTo>
                    <a:lnTo>
                      <a:pt x="215" y="490"/>
                    </a:lnTo>
                    <a:lnTo>
                      <a:pt x="199" y="484"/>
                    </a:lnTo>
                    <a:lnTo>
                      <a:pt x="199" y="484"/>
                    </a:lnTo>
                    <a:lnTo>
                      <a:pt x="185" y="478"/>
                    </a:lnTo>
                    <a:lnTo>
                      <a:pt x="178" y="474"/>
                    </a:lnTo>
                    <a:lnTo>
                      <a:pt x="170" y="470"/>
                    </a:lnTo>
                    <a:lnTo>
                      <a:pt x="170" y="470"/>
                    </a:lnTo>
                    <a:lnTo>
                      <a:pt x="161" y="462"/>
                    </a:lnTo>
                    <a:lnTo>
                      <a:pt x="161" y="462"/>
                    </a:lnTo>
                    <a:lnTo>
                      <a:pt x="148" y="451"/>
                    </a:lnTo>
                    <a:lnTo>
                      <a:pt x="139" y="446"/>
                    </a:lnTo>
                    <a:lnTo>
                      <a:pt x="132" y="442"/>
                    </a:lnTo>
                    <a:lnTo>
                      <a:pt x="132" y="442"/>
                    </a:lnTo>
                    <a:lnTo>
                      <a:pt x="116" y="434"/>
                    </a:lnTo>
                    <a:lnTo>
                      <a:pt x="116" y="434"/>
                    </a:lnTo>
                    <a:lnTo>
                      <a:pt x="104" y="429"/>
                    </a:lnTo>
                    <a:lnTo>
                      <a:pt x="92" y="424"/>
                    </a:lnTo>
                    <a:lnTo>
                      <a:pt x="92" y="424"/>
                    </a:lnTo>
                    <a:lnTo>
                      <a:pt x="86" y="424"/>
                    </a:lnTo>
                    <a:lnTo>
                      <a:pt x="86" y="42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C3E58"/>
                  </a:solidFill>
                </a:endParaRPr>
              </a:p>
            </p:txBody>
          </p:sp>
          <p:sp>
            <p:nvSpPr>
              <p:cNvPr id="86" name="Freeform 738"/>
              <p:cNvSpPr/>
              <p:nvPr/>
            </p:nvSpPr>
            <p:spPr bwMode="auto">
              <a:xfrm>
                <a:off x="5268913" y="4529138"/>
                <a:ext cx="252413" cy="261938"/>
              </a:xfrm>
              <a:custGeom>
                <a:avLst/>
                <a:gdLst/>
                <a:ahLst/>
                <a:cxnLst>
                  <a:cxn ang="0">
                    <a:pos x="74" y="493"/>
                  </a:cxn>
                  <a:cxn ang="0">
                    <a:pos x="47" y="485"/>
                  </a:cxn>
                  <a:cxn ang="0">
                    <a:pos x="23" y="469"/>
                  </a:cxn>
                  <a:cxn ang="0">
                    <a:pos x="11" y="456"/>
                  </a:cxn>
                  <a:cxn ang="0">
                    <a:pos x="8" y="448"/>
                  </a:cxn>
                  <a:cxn ang="0">
                    <a:pos x="2" y="430"/>
                  </a:cxn>
                  <a:cxn ang="0">
                    <a:pos x="0" y="399"/>
                  </a:cxn>
                  <a:cxn ang="0">
                    <a:pos x="9" y="366"/>
                  </a:cxn>
                  <a:cxn ang="0">
                    <a:pos x="27" y="331"/>
                  </a:cxn>
                  <a:cxn ang="0">
                    <a:pos x="56" y="292"/>
                  </a:cxn>
                  <a:cxn ang="0">
                    <a:pos x="79" y="267"/>
                  </a:cxn>
                  <a:cxn ang="0">
                    <a:pos x="105" y="233"/>
                  </a:cxn>
                  <a:cxn ang="0">
                    <a:pos x="125" y="208"/>
                  </a:cxn>
                  <a:cxn ang="0">
                    <a:pos x="164" y="167"/>
                  </a:cxn>
                  <a:cxn ang="0">
                    <a:pos x="325" y="7"/>
                  </a:cxn>
                  <a:cxn ang="0">
                    <a:pos x="333" y="2"/>
                  </a:cxn>
                  <a:cxn ang="0">
                    <a:pos x="341" y="0"/>
                  </a:cxn>
                  <a:cxn ang="0">
                    <a:pos x="358" y="9"/>
                  </a:cxn>
                  <a:cxn ang="0">
                    <a:pos x="364" y="21"/>
                  </a:cxn>
                  <a:cxn ang="0">
                    <a:pos x="362" y="32"/>
                  </a:cxn>
                  <a:cxn ang="0">
                    <a:pos x="357" y="39"/>
                  </a:cxn>
                  <a:cxn ang="0">
                    <a:pos x="293" y="101"/>
                  </a:cxn>
                  <a:cxn ang="0">
                    <a:pos x="193" y="199"/>
                  </a:cxn>
                  <a:cxn ang="0">
                    <a:pos x="140" y="263"/>
                  </a:cxn>
                  <a:cxn ang="0">
                    <a:pos x="113" y="300"/>
                  </a:cxn>
                  <a:cxn ang="0">
                    <a:pos x="76" y="339"/>
                  </a:cxn>
                  <a:cxn ang="0">
                    <a:pos x="57" y="367"/>
                  </a:cxn>
                  <a:cxn ang="0">
                    <a:pos x="45" y="405"/>
                  </a:cxn>
                  <a:cxn ang="0">
                    <a:pos x="47" y="426"/>
                  </a:cxn>
                  <a:cxn ang="0">
                    <a:pos x="50" y="429"/>
                  </a:cxn>
                  <a:cxn ang="0">
                    <a:pos x="55" y="436"/>
                  </a:cxn>
                  <a:cxn ang="0">
                    <a:pos x="71" y="445"/>
                  </a:cxn>
                  <a:cxn ang="0">
                    <a:pos x="89" y="448"/>
                  </a:cxn>
                  <a:cxn ang="0">
                    <a:pos x="116" y="442"/>
                  </a:cxn>
                  <a:cxn ang="0">
                    <a:pos x="144" y="426"/>
                  </a:cxn>
                  <a:cxn ang="0">
                    <a:pos x="196" y="377"/>
                  </a:cxn>
                  <a:cxn ang="0">
                    <a:pos x="242" y="324"/>
                  </a:cxn>
                  <a:cxn ang="0">
                    <a:pos x="294" y="271"/>
                  </a:cxn>
                  <a:cxn ang="0">
                    <a:pos x="371" y="194"/>
                  </a:cxn>
                  <a:cxn ang="0">
                    <a:pos x="442" y="114"/>
                  </a:cxn>
                  <a:cxn ang="0">
                    <a:pos x="448" y="107"/>
                  </a:cxn>
                  <a:cxn ang="0">
                    <a:pos x="456" y="106"/>
                  </a:cxn>
                  <a:cxn ang="0">
                    <a:pos x="472" y="115"/>
                  </a:cxn>
                  <a:cxn ang="0">
                    <a:pos x="478" y="125"/>
                  </a:cxn>
                  <a:cxn ang="0">
                    <a:pos x="478" y="138"/>
                  </a:cxn>
                  <a:cxn ang="0">
                    <a:pos x="473" y="147"/>
                  </a:cxn>
                  <a:cxn ang="0">
                    <a:pos x="408" y="220"/>
                  </a:cxn>
                  <a:cxn ang="0">
                    <a:pos x="340" y="289"/>
                  </a:cxn>
                  <a:cxn ang="0">
                    <a:pos x="223" y="410"/>
                  </a:cxn>
                  <a:cxn ang="0">
                    <a:pos x="189" y="445"/>
                  </a:cxn>
                  <a:cxn ang="0">
                    <a:pos x="135" y="480"/>
                  </a:cxn>
                  <a:cxn ang="0">
                    <a:pos x="100" y="492"/>
                  </a:cxn>
                  <a:cxn ang="0">
                    <a:pos x="84" y="493"/>
                  </a:cxn>
                </a:cxnLst>
                <a:rect l="0" t="0" r="r" b="b"/>
                <a:pathLst>
                  <a:path w="479" h="493">
                    <a:moveTo>
                      <a:pt x="84" y="493"/>
                    </a:moveTo>
                    <a:lnTo>
                      <a:pt x="84" y="493"/>
                    </a:lnTo>
                    <a:lnTo>
                      <a:pt x="74" y="493"/>
                    </a:lnTo>
                    <a:lnTo>
                      <a:pt x="65" y="491"/>
                    </a:lnTo>
                    <a:lnTo>
                      <a:pt x="56" y="489"/>
                    </a:lnTo>
                    <a:lnTo>
                      <a:pt x="47" y="485"/>
                    </a:lnTo>
                    <a:lnTo>
                      <a:pt x="39" y="480"/>
                    </a:lnTo>
                    <a:lnTo>
                      <a:pt x="31" y="475"/>
                    </a:lnTo>
                    <a:lnTo>
                      <a:pt x="23" y="469"/>
                    </a:lnTo>
                    <a:lnTo>
                      <a:pt x="14" y="462"/>
                    </a:lnTo>
                    <a:lnTo>
                      <a:pt x="14" y="462"/>
                    </a:lnTo>
                    <a:lnTo>
                      <a:pt x="11" y="456"/>
                    </a:lnTo>
                    <a:lnTo>
                      <a:pt x="8" y="449"/>
                    </a:lnTo>
                    <a:lnTo>
                      <a:pt x="8" y="449"/>
                    </a:lnTo>
                    <a:lnTo>
                      <a:pt x="8" y="448"/>
                    </a:lnTo>
                    <a:lnTo>
                      <a:pt x="8" y="448"/>
                    </a:lnTo>
                    <a:lnTo>
                      <a:pt x="4" y="439"/>
                    </a:lnTo>
                    <a:lnTo>
                      <a:pt x="2" y="430"/>
                    </a:lnTo>
                    <a:lnTo>
                      <a:pt x="0" y="419"/>
                    </a:lnTo>
                    <a:lnTo>
                      <a:pt x="0" y="409"/>
                    </a:lnTo>
                    <a:lnTo>
                      <a:pt x="0" y="399"/>
                    </a:lnTo>
                    <a:lnTo>
                      <a:pt x="2" y="388"/>
                    </a:lnTo>
                    <a:lnTo>
                      <a:pt x="5" y="377"/>
                    </a:lnTo>
                    <a:lnTo>
                      <a:pt x="9" y="366"/>
                    </a:lnTo>
                    <a:lnTo>
                      <a:pt x="13" y="354"/>
                    </a:lnTo>
                    <a:lnTo>
                      <a:pt x="20" y="342"/>
                    </a:lnTo>
                    <a:lnTo>
                      <a:pt x="27" y="331"/>
                    </a:lnTo>
                    <a:lnTo>
                      <a:pt x="35" y="318"/>
                    </a:lnTo>
                    <a:lnTo>
                      <a:pt x="44" y="306"/>
                    </a:lnTo>
                    <a:lnTo>
                      <a:pt x="56" y="292"/>
                    </a:lnTo>
                    <a:lnTo>
                      <a:pt x="67" y="280"/>
                    </a:lnTo>
                    <a:lnTo>
                      <a:pt x="79" y="267"/>
                    </a:lnTo>
                    <a:lnTo>
                      <a:pt x="79" y="267"/>
                    </a:lnTo>
                    <a:lnTo>
                      <a:pt x="87" y="258"/>
                    </a:lnTo>
                    <a:lnTo>
                      <a:pt x="94" y="250"/>
                    </a:lnTo>
                    <a:lnTo>
                      <a:pt x="105" y="233"/>
                    </a:lnTo>
                    <a:lnTo>
                      <a:pt x="105" y="233"/>
                    </a:lnTo>
                    <a:lnTo>
                      <a:pt x="115" y="220"/>
                    </a:lnTo>
                    <a:lnTo>
                      <a:pt x="125" y="208"/>
                    </a:lnTo>
                    <a:lnTo>
                      <a:pt x="125" y="208"/>
                    </a:lnTo>
                    <a:lnTo>
                      <a:pt x="144" y="187"/>
                    </a:lnTo>
                    <a:lnTo>
                      <a:pt x="164" y="167"/>
                    </a:lnTo>
                    <a:lnTo>
                      <a:pt x="164" y="167"/>
                    </a:lnTo>
                    <a:lnTo>
                      <a:pt x="185" y="148"/>
                    </a:lnTo>
                    <a:lnTo>
                      <a:pt x="325" y="7"/>
                    </a:lnTo>
                    <a:lnTo>
                      <a:pt x="325" y="7"/>
                    </a:lnTo>
                    <a:lnTo>
                      <a:pt x="328" y="4"/>
                    </a:lnTo>
                    <a:lnTo>
                      <a:pt x="333" y="2"/>
                    </a:lnTo>
                    <a:lnTo>
                      <a:pt x="337" y="1"/>
                    </a:lnTo>
                    <a:lnTo>
                      <a:pt x="341" y="0"/>
                    </a:lnTo>
                    <a:lnTo>
                      <a:pt x="341" y="0"/>
                    </a:lnTo>
                    <a:lnTo>
                      <a:pt x="347" y="1"/>
                    </a:lnTo>
                    <a:lnTo>
                      <a:pt x="353" y="4"/>
                    </a:lnTo>
                    <a:lnTo>
                      <a:pt x="358" y="9"/>
                    </a:lnTo>
                    <a:lnTo>
                      <a:pt x="362" y="15"/>
                    </a:lnTo>
                    <a:lnTo>
                      <a:pt x="362" y="15"/>
                    </a:lnTo>
                    <a:lnTo>
                      <a:pt x="364" y="21"/>
                    </a:lnTo>
                    <a:lnTo>
                      <a:pt x="365" y="26"/>
                    </a:lnTo>
                    <a:lnTo>
                      <a:pt x="364" y="29"/>
                    </a:lnTo>
                    <a:lnTo>
                      <a:pt x="362" y="32"/>
                    </a:lnTo>
                    <a:lnTo>
                      <a:pt x="360" y="36"/>
                    </a:lnTo>
                    <a:lnTo>
                      <a:pt x="357" y="39"/>
                    </a:lnTo>
                    <a:lnTo>
                      <a:pt x="357" y="39"/>
                    </a:lnTo>
                    <a:lnTo>
                      <a:pt x="325" y="70"/>
                    </a:lnTo>
                    <a:lnTo>
                      <a:pt x="293" y="101"/>
                    </a:lnTo>
                    <a:lnTo>
                      <a:pt x="293" y="101"/>
                    </a:lnTo>
                    <a:lnTo>
                      <a:pt x="252" y="139"/>
                    </a:lnTo>
                    <a:lnTo>
                      <a:pt x="212" y="179"/>
                    </a:lnTo>
                    <a:lnTo>
                      <a:pt x="193" y="199"/>
                    </a:lnTo>
                    <a:lnTo>
                      <a:pt x="174" y="220"/>
                    </a:lnTo>
                    <a:lnTo>
                      <a:pt x="157" y="242"/>
                    </a:lnTo>
                    <a:lnTo>
                      <a:pt x="140" y="263"/>
                    </a:lnTo>
                    <a:lnTo>
                      <a:pt x="140" y="263"/>
                    </a:lnTo>
                    <a:lnTo>
                      <a:pt x="127" y="281"/>
                    </a:lnTo>
                    <a:lnTo>
                      <a:pt x="113" y="300"/>
                    </a:lnTo>
                    <a:lnTo>
                      <a:pt x="95" y="319"/>
                    </a:lnTo>
                    <a:lnTo>
                      <a:pt x="76" y="339"/>
                    </a:lnTo>
                    <a:lnTo>
                      <a:pt x="76" y="339"/>
                    </a:lnTo>
                    <a:lnTo>
                      <a:pt x="70" y="346"/>
                    </a:lnTo>
                    <a:lnTo>
                      <a:pt x="63" y="355"/>
                    </a:lnTo>
                    <a:lnTo>
                      <a:pt x="57" y="367"/>
                    </a:lnTo>
                    <a:lnTo>
                      <a:pt x="52" y="379"/>
                    </a:lnTo>
                    <a:lnTo>
                      <a:pt x="47" y="391"/>
                    </a:lnTo>
                    <a:lnTo>
                      <a:pt x="45" y="405"/>
                    </a:lnTo>
                    <a:lnTo>
                      <a:pt x="45" y="416"/>
                    </a:lnTo>
                    <a:lnTo>
                      <a:pt x="46" y="421"/>
                    </a:lnTo>
                    <a:lnTo>
                      <a:pt x="47" y="426"/>
                    </a:lnTo>
                    <a:lnTo>
                      <a:pt x="47" y="427"/>
                    </a:lnTo>
                    <a:lnTo>
                      <a:pt x="50" y="429"/>
                    </a:lnTo>
                    <a:lnTo>
                      <a:pt x="50" y="429"/>
                    </a:lnTo>
                    <a:lnTo>
                      <a:pt x="54" y="435"/>
                    </a:lnTo>
                    <a:lnTo>
                      <a:pt x="54" y="436"/>
                    </a:lnTo>
                    <a:lnTo>
                      <a:pt x="55" y="436"/>
                    </a:lnTo>
                    <a:lnTo>
                      <a:pt x="55" y="436"/>
                    </a:lnTo>
                    <a:lnTo>
                      <a:pt x="63" y="441"/>
                    </a:lnTo>
                    <a:lnTo>
                      <a:pt x="71" y="445"/>
                    </a:lnTo>
                    <a:lnTo>
                      <a:pt x="79" y="447"/>
                    </a:lnTo>
                    <a:lnTo>
                      <a:pt x="89" y="448"/>
                    </a:lnTo>
                    <a:lnTo>
                      <a:pt x="89" y="448"/>
                    </a:lnTo>
                    <a:lnTo>
                      <a:pt x="98" y="447"/>
                    </a:lnTo>
                    <a:lnTo>
                      <a:pt x="106" y="445"/>
                    </a:lnTo>
                    <a:lnTo>
                      <a:pt x="116" y="442"/>
                    </a:lnTo>
                    <a:lnTo>
                      <a:pt x="125" y="437"/>
                    </a:lnTo>
                    <a:lnTo>
                      <a:pt x="134" y="432"/>
                    </a:lnTo>
                    <a:lnTo>
                      <a:pt x="144" y="426"/>
                    </a:lnTo>
                    <a:lnTo>
                      <a:pt x="162" y="411"/>
                    </a:lnTo>
                    <a:lnTo>
                      <a:pt x="180" y="395"/>
                    </a:lnTo>
                    <a:lnTo>
                      <a:pt x="196" y="377"/>
                    </a:lnTo>
                    <a:lnTo>
                      <a:pt x="227" y="341"/>
                    </a:lnTo>
                    <a:lnTo>
                      <a:pt x="227" y="341"/>
                    </a:lnTo>
                    <a:lnTo>
                      <a:pt x="242" y="324"/>
                    </a:lnTo>
                    <a:lnTo>
                      <a:pt x="253" y="311"/>
                    </a:lnTo>
                    <a:lnTo>
                      <a:pt x="253" y="311"/>
                    </a:lnTo>
                    <a:lnTo>
                      <a:pt x="294" y="271"/>
                    </a:lnTo>
                    <a:lnTo>
                      <a:pt x="294" y="271"/>
                    </a:lnTo>
                    <a:lnTo>
                      <a:pt x="333" y="233"/>
                    </a:lnTo>
                    <a:lnTo>
                      <a:pt x="371" y="194"/>
                    </a:lnTo>
                    <a:lnTo>
                      <a:pt x="407" y="155"/>
                    </a:lnTo>
                    <a:lnTo>
                      <a:pt x="424" y="134"/>
                    </a:lnTo>
                    <a:lnTo>
                      <a:pt x="442" y="114"/>
                    </a:lnTo>
                    <a:lnTo>
                      <a:pt x="442" y="114"/>
                    </a:lnTo>
                    <a:lnTo>
                      <a:pt x="445" y="111"/>
                    </a:lnTo>
                    <a:lnTo>
                      <a:pt x="448" y="107"/>
                    </a:lnTo>
                    <a:lnTo>
                      <a:pt x="452" y="106"/>
                    </a:lnTo>
                    <a:lnTo>
                      <a:pt x="456" y="106"/>
                    </a:lnTo>
                    <a:lnTo>
                      <a:pt x="456" y="106"/>
                    </a:lnTo>
                    <a:lnTo>
                      <a:pt x="462" y="107"/>
                    </a:lnTo>
                    <a:lnTo>
                      <a:pt x="468" y="111"/>
                    </a:lnTo>
                    <a:lnTo>
                      <a:pt x="472" y="115"/>
                    </a:lnTo>
                    <a:lnTo>
                      <a:pt x="476" y="121"/>
                    </a:lnTo>
                    <a:lnTo>
                      <a:pt x="476" y="121"/>
                    </a:lnTo>
                    <a:lnTo>
                      <a:pt x="478" y="125"/>
                    </a:lnTo>
                    <a:lnTo>
                      <a:pt x="479" y="131"/>
                    </a:lnTo>
                    <a:lnTo>
                      <a:pt x="478" y="135"/>
                    </a:lnTo>
                    <a:lnTo>
                      <a:pt x="478" y="138"/>
                    </a:lnTo>
                    <a:lnTo>
                      <a:pt x="476" y="143"/>
                    </a:lnTo>
                    <a:lnTo>
                      <a:pt x="473" y="147"/>
                    </a:lnTo>
                    <a:lnTo>
                      <a:pt x="473" y="147"/>
                    </a:lnTo>
                    <a:lnTo>
                      <a:pt x="458" y="165"/>
                    </a:lnTo>
                    <a:lnTo>
                      <a:pt x="442" y="184"/>
                    </a:lnTo>
                    <a:lnTo>
                      <a:pt x="408" y="220"/>
                    </a:lnTo>
                    <a:lnTo>
                      <a:pt x="374" y="255"/>
                    </a:lnTo>
                    <a:lnTo>
                      <a:pt x="340" y="289"/>
                    </a:lnTo>
                    <a:lnTo>
                      <a:pt x="340" y="289"/>
                    </a:lnTo>
                    <a:lnTo>
                      <a:pt x="280" y="348"/>
                    </a:lnTo>
                    <a:lnTo>
                      <a:pt x="251" y="379"/>
                    </a:lnTo>
                    <a:lnTo>
                      <a:pt x="223" y="410"/>
                    </a:lnTo>
                    <a:lnTo>
                      <a:pt x="223" y="410"/>
                    </a:lnTo>
                    <a:lnTo>
                      <a:pt x="207" y="429"/>
                    </a:lnTo>
                    <a:lnTo>
                      <a:pt x="189" y="445"/>
                    </a:lnTo>
                    <a:lnTo>
                      <a:pt x="171" y="460"/>
                    </a:lnTo>
                    <a:lnTo>
                      <a:pt x="153" y="471"/>
                    </a:lnTo>
                    <a:lnTo>
                      <a:pt x="135" y="480"/>
                    </a:lnTo>
                    <a:lnTo>
                      <a:pt x="118" y="488"/>
                    </a:lnTo>
                    <a:lnTo>
                      <a:pt x="109" y="490"/>
                    </a:lnTo>
                    <a:lnTo>
                      <a:pt x="100" y="492"/>
                    </a:lnTo>
                    <a:lnTo>
                      <a:pt x="92" y="493"/>
                    </a:lnTo>
                    <a:lnTo>
                      <a:pt x="84" y="493"/>
                    </a:lnTo>
                    <a:lnTo>
                      <a:pt x="84" y="49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C3E58"/>
                  </a:solidFill>
                </a:endParaRPr>
              </a:p>
            </p:txBody>
          </p:sp>
        </p:grpSp>
      </p:grpSp>
      <p:sp>
        <p:nvSpPr>
          <p:cNvPr id="2" name="文本框 1"/>
          <p:cNvSpPr txBox="1"/>
          <p:nvPr/>
        </p:nvSpPr>
        <p:spPr>
          <a:xfrm>
            <a:off x="1749020" y="2476485"/>
            <a:ext cx="5285105" cy="132207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p>
            <a:r>
              <a:rPr lang="zh-CN" altLang="en-US" sz="80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必知必做项</a:t>
            </a:r>
            <a:endParaRPr lang="zh-CN" altLang="en-US" sz="8000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b="1" dirty="0">
                <a:solidFill>
                  <a:srgbClr val="FF0000"/>
                </a:solidFill>
              </a:rPr>
              <a:t>富力中学学生一日规范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zh-CN" altLang="en-US" b="1" dirty="0" smtClean="0"/>
              <a:t>       三</a:t>
            </a:r>
            <a:r>
              <a:rPr lang="zh-CN" altLang="en-US" b="1" dirty="0"/>
              <a:t>、上课要求</a:t>
            </a:r>
            <a:endParaRPr lang="zh-CN" altLang="en-US" dirty="0"/>
          </a:p>
          <a:p>
            <a:r>
              <a:rPr lang="en-US" dirty="0"/>
              <a:t>1</a:t>
            </a:r>
            <a:r>
              <a:rPr lang="zh-CN" altLang="en-US" dirty="0"/>
              <a:t>．不迟到、不早退。特殊情况不能到校者要由家长向班主任请假。</a:t>
            </a:r>
            <a:endParaRPr lang="zh-CN" altLang="en-US" dirty="0"/>
          </a:p>
          <a:p>
            <a:r>
              <a:rPr lang="en-US" dirty="0"/>
              <a:t>2</a:t>
            </a:r>
            <a:r>
              <a:rPr lang="zh-CN" altLang="en-US" dirty="0"/>
              <a:t>．预备铃响立即归位，准备学习用品，静候上课。迟到者应从前门喊“报告”，经教师允许后方可进入教室。</a:t>
            </a:r>
            <a:endParaRPr lang="zh-CN" altLang="en-US" dirty="0"/>
          </a:p>
          <a:p>
            <a:r>
              <a:rPr lang="en-US" dirty="0"/>
              <a:t>3</a:t>
            </a:r>
            <a:r>
              <a:rPr lang="zh-CN" altLang="en-US" dirty="0"/>
              <a:t>．上课时，老师走上讲台，班长喊“起立”，学生齐声向老师问好，待老师还礼后，方可坐下。</a:t>
            </a:r>
            <a:endParaRPr lang="zh-CN" altLang="en-US" dirty="0"/>
          </a:p>
          <a:p>
            <a:r>
              <a:rPr lang="en-US" dirty="0"/>
              <a:t>4</a:t>
            </a:r>
            <a:r>
              <a:rPr lang="zh-CN" altLang="en-US" dirty="0"/>
              <a:t>．下课时，同学起立站好，齐声向老师说“再见”。目送老师退出教室或经允许方可坐下。</a:t>
            </a:r>
            <a:endParaRPr lang="zh-CN" altLang="en-US" dirty="0"/>
          </a:p>
          <a:p>
            <a:r>
              <a:rPr lang="en-US" dirty="0"/>
              <a:t>5</a:t>
            </a:r>
            <a:r>
              <a:rPr lang="zh-CN" altLang="en-US" dirty="0"/>
              <a:t>．上课书桌上只准摆放当堂课的学习用品</a:t>
            </a:r>
            <a:r>
              <a:rPr lang="en-US" dirty="0"/>
              <a:t>,</a:t>
            </a:r>
            <a:r>
              <a:rPr lang="zh-CN" altLang="en-US" dirty="0"/>
              <a:t>课本放在桌子左上角</a:t>
            </a:r>
            <a:r>
              <a:rPr lang="en-US" dirty="0"/>
              <a:t>(</a:t>
            </a:r>
            <a:r>
              <a:rPr lang="zh-CN" altLang="en-US" dirty="0"/>
              <a:t>其它一律放在书桌内</a:t>
            </a:r>
            <a:r>
              <a:rPr lang="en-US" dirty="0"/>
              <a:t>)</a:t>
            </a:r>
            <a:r>
              <a:rPr lang="zh-CN" altLang="en-US" dirty="0"/>
              <a:t>。</a:t>
            </a:r>
            <a:endParaRPr lang="zh-CN" altLang="en-US" dirty="0"/>
          </a:p>
          <a:p>
            <a:endParaRPr lang="zh-CN" altLang="en-US" dirty="0"/>
          </a:p>
        </p:txBody>
      </p:sp>
      <p:pic>
        <p:nvPicPr>
          <p:cNvPr id="4" name="Picture 2" descr="D:\feiq\梁洪顺(F8BC12A272B9)\2.PNG"/>
          <p:cNvPicPr>
            <a:picLocks noChangeAspect="1" noChangeArrowheads="1"/>
          </p:cNvPicPr>
          <p:nvPr/>
        </p:nvPicPr>
        <p:blipFill>
          <a:blip r:embed="rId1" cstate="print"/>
          <a:srcRect l="13175" r="11534" b="-515"/>
          <a:stretch>
            <a:fillRect/>
          </a:stretch>
        </p:blipFill>
        <p:spPr bwMode="auto">
          <a:xfrm>
            <a:off x="0" y="0"/>
            <a:ext cx="1392112" cy="13572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b="1" dirty="0">
                <a:solidFill>
                  <a:srgbClr val="FF0000"/>
                </a:solidFill>
              </a:rPr>
              <a:t>富力中学学生一日规范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6</a:t>
            </a:r>
            <a:r>
              <a:rPr lang="zh-CN" altLang="en-US" dirty="0" smtClean="0"/>
              <a:t>．上课用心听讲，认真作笔记，积极参与课堂，不做与上课无关的事，保质保量完成老师布置的各项活动。回答问题时，应举手起立，声音洪亮，不扭捏。</a:t>
            </a:r>
            <a:endParaRPr lang="zh-CN" altLang="en-US" dirty="0" smtClean="0"/>
          </a:p>
          <a:p>
            <a:r>
              <a:rPr lang="zh-CN" altLang="en-US" dirty="0" smtClean="0"/>
              <a:t>做到良好的课堂形象</a:t>
            </a:r>
            <a:endParaRPr lang="zh-CN" altLang="en-US" dirty="0" smtClean="0"/>
          </a:p>
          <a:p>
            <a:r>
              <a:rPr lang="zh-CN" altLang="en-US" dirty="0" smtClean="0"/>
              <a:t>（</a:t>
            </a:r>
            <a:r>
              <a:rPr lang="en-US" dirty="0" smtClean="0"/>
              <a:t>1</a:t>
            </a:r>
            <a:r>
              <a:rPr lang="zh-CN" altLang="en-US" dirty="0" smtClean="0"/>
              <a:t>）站姿：头正目平、下颌微收、双肩放松、双臂自然下垂或放在课桌上（回答问题时），挺胸、收腹、立腰、双腿直立，重心放在两腿中间。</a:t>
            </a:r>
            <a:endParaRPr lang="zh-CN" altLang="en-US" dirty="0" smtClean="0"/>
          </a:p>
          <a:p>
            <a:r>
              <a:rPr lang="zh-CN" altLang="en-US" dirty="0" smtClean="0"/>
              <a:t>（</a:t>
            </a:r>
            <a:r>
              <a:rPr lang="en-US" dirty="0" smtClean="0"/>
              <a:t>2</a:t>
            </a:r>
            <a:r>
              <a:rPr lang="zh-CN" altLang="en-US" dirty="0" smtClean="0"/>
              <a:t>）坐姿：头正、肩平、两臂自然弯曲，双手放在课桌上，上身自然挺直靠椅背或微微前倾，双膝稍分开，双脚平放在地面，眼睛注视老师。</a:t>
            </a:r>
            <a:endParaRPr lang="zh-CN" altLang="en-US" dirty="0" smtClean="0"/>
          </a:p>
          <a:p>
            <a:r>
              <a:rPr lang="zh-CN" altLang="en-US" dirty="0" smtClean="0"/>
              <a:t>（</a:t>
            </a:r>
            <a:r>
              <a:rPr lang="en-US" dirty="0" smtClean="0"/>
              <a:t>3</a:t>
            </a:r>
            <a:r>
              <a:rPr lang="zh-CN" altLang="en-US" dirty="0" smtClean="0"/>
              <a:t>）写姿：头正且稍向前倾，身直、肩平，两脚平放地上且与肩同宽，两臂平放桌面上，符合三个“一”要求（ 眼离书本一尺，胸离桌边一拳，手离笔尖一寸。）</a:t>
            </a:r>
            <a:endParaRPr lang="zh-CN" altLang="en-US" dirty="0" smtClean="0"/>
          </a:p>
          <a:p>
            <a:r>
              <a:rPr lang="zh-CN" altLang="en-US" dirty="0" smtClean="0"/>
              <a:t>（</a:t>
            </a:r>
            <a:r>
              <a:rPr lang="en-US" dirty="0" smtClean="0"/>
              <a:t>4</a:t>
            </a:r>
            <a:r>
              <a:rPr lang="zh-CN" altLang="en-US" dirty="0" smtClean="0"/>
              <a:t>）读姿：默读时，双手扶书，书本平放桌上，头稍向前倾；朗读时，双手扶书，书本上端稍抬高，与桌面成</a:t>
            </a:r>
            <a:r>
              <a:rPr lang="en-US" dirty="0" smtClean="0"/>
              <a:t>45</a:t>
            </a:r>
            <a:r>
              <a:rPr lang="zh-CN" altLang="en-US" dirty="0" smtClean="0"/>
              <a:t>度角，头稍向前倾；站立读书时，双手捧书，书放于胸前。</a:t>
            </a:r>
            <a:endParaRPr lang="zh-CN" altLang="en-US" dirty="0" smtClean="0"/>
          </a:p>
          <a:p>
            <a:endParaRPr lang="zh-CN" altLang="en-US" dirty="0"/>
          </a:p>
        </p:txBody>
      </p:sp>
      <p:pic>
        <p:nvPicPr>
          <p:cNvPr id="4" name="Picture 2" descr="D:\feiq\梁洪顺(F8BC12A272B9)\2.PNG"/>
          <p:cNvPicPr>
            <a:picLocks noChangeAspect="1" noChangeArrowheads="1"/>
          </p:cNvPicPr>
          <p:nvPr/>
        </p:nvPicPr>
        <p:blipFill>
          <a:blip r:embed="rId1" cstate="print"/>
          <a:srcRect l="13175" r="11534" b="-515"/>
          <a:stretch>
            <a:fillRect/>
          </a:stretch>
        </p:blipFill>
        <p:spPr bwMode="auto">
          <a:xfrm>
            <a:off x="0" y="0"/>
            <a:ext cx="1392112" cy="13572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b="1" dirty="0">
                <a:solidFill>
                  <a:srgbClr val="FF0000"/>
                </a:solidFill>
              </a:rPr>
              <a:t>富力中学学生一日规范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zh-CN" altLang="en-US" b="1" dirty="0" smtClean="0"/>
              <a:t>      四</a:t>
            </a:r>
            <a:r>
              <a:rPr lang="zh-CN" altLang="en-US" b="1" dirty="0"/>
              <a:t>、课间要求</a:t>
            </a:r>
            <a:endParaRPr lang="zh-CN" altLang="en-US" dirty="0"/>
          </a:p>
          <a:p>
            <a:r>
              <a:rPr lang="en-US" dirty="0"/>
              <a:t>1</a:t>
            </a:r>
            <a:r>
              <a:rPr lang="zh-CN" altLang="en-US" dirty="0"/>
              <a:t>．楼道内不准站立、不追跑打逗、不大声喧哗，不搞任何体育活动。</a:t>
            </a:r>
            <a:endParaRPr lang="zh-CN" altLang="en-US" dirty="0"/>
          </a:p>
          <a:p>
            <a:r>
              <a:rPr lang="en-US" dirty="0"/>
              <a:t>2</a:t>
            </a:r>
            <a:r>
              <a:rPr lang="zh-CN" altLang="en-US" dirty="0"/>
              <a:t>．学生无故不准进办公室。凡进办公室的学生要先喊“报告”，得到允许后方可入内。</a:t>
            </a:r>
            <a:endParaRPr lang="zh-CN" altLang="en-US" dirty="0"/>
          </a:p>
          <a:p>
            <a:r>
              <a:rPr lang="en-US" dirty="0"/>
              <a:t>3</a:t>
            </a:r>
            <a:r>
              <a:rPr lang="zh-CN" altLang="en-US" dirty="0"/>
              <a:t>．课间无假条不准出校，不准串楼、串教室，不准到不适合活动的地方和角落。</a:t>
            </a:r>
            <a:endParaRPr lang="zh-CN" altLang="en-US" dirty="0"/>
          </a:p>
          <a:p>
            <a:r>
              <a:rPr lang="en-US" dirty="0"/>
              <a:t>4</a:t>
            </a:r>
            <a:r>
              <a:rPr lang="zh-CN" altLang="en-US" dirty="0"/>
              <a:t>．课间不准吃零食，不准乱扔废弃物。</a:t>
            </a:r>
            <a:endParaRPr lang="zh-CN" altLang="en-US" dirty="0"/>
          </a:p>
          <a:p>
            <a:endParaRPr lang="zh-CN" altLang="en-US" dirty="0"/>
          </a:p>
        </p:txBody>
      </p:sp>
      <p:pic>
        <p:nvPicPr>
          <p:cNvPr id="4" name="Picture 2" descr="D:\feiq\梁洪顺(F8BC12A272B9)\2.PNG"/>
          <p:cNvPicPr>
            <a:picLocks noChangeAspect="1" noChangeArrowheads="1"/>
          </p:cNvPicPr>
          <p:nvPr/>
        </p:nvPicPr>
        <p:blipFill>
          <a:blip r:embed="rId1" cstate="print"/>
          <a:srcRect l="13175" r="11534" b="-515"/>
          <a:stretch>
            <a:fillRect/>
          </a:stretch>
        </p:blipFill>
        <p:spPr bwMode="auto">
          <a:xfrm>
            <a:off x="0" y="0"/>
            <a:ext cx="1392112" cy="13572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b="1" dirty="0">
                <a:solidFill>
                  <a:srgbClr val="FF0000"/>
                </a:solidFill>
              </a:rPr>
              <a:t>富力中学学生一日规范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b="1" dirty="0" smtClean="0"/>
              <a:t>     五</a:t>
            </a:r>
            <a:r>
              <a:rPr lang="zh-CN" altLang="en-US" b="1" dirty="0"/>
              <a:t>、午休要求</a:t>
            </a:r>
            <a:endParaRPr lang="zh-CN" altLang="en-US" dirty="0"/>
          </a:p>
          <a:p>
            <a:r>
              <a:rPr lang="en-US" dirty="0"/>
              <a:t>1</a:t>
            </a:r>
            <a:r>
              <a:rPr lang="zh-CN" altLang="en-US" dirty="0"/>
              <a:t>．时间</a:t>
            </a:r>
            <a:r>
              <a:rPr lang="en-US" dirty="0"/>
              <a:t> 12</a:t>
            </a:r>
            <a:r>
              <a:rPr lang="zh-CN" altLang="en-US" dirty="0"/>
              <a:t>：</a:t>
            </a:r>
            <a:r>
              <a:rPr lang="en-US" dirty="0"/>
              <a:t>40</a:t>
            </a:r>
            <a:r>
              <a:rPr lang="en-US" altLang="zh-CN" dirty="0"/>
              <a:t>—</a:t>
            </a:r>
            <a:r>
              <a:rPr lang="en-US" dirty="0"/>
              <a:t>13</a:t>
            </a:r>
            <a:r>
              <a:rPr lang="zh-CN" altLang="en-US" dirty="0"/>
              <a:t>：</a:t>
            </a:r>
            <a:r>
              <a:rPr lang="en-US" dirty="0"/>
              <a:t>10 </a:t>
            </a:r>
            <a:r>
              <a:rPr lang="zh-CN" altLang="en-US" dirty="0"/>
              <a:t>，要准时进入教室休息，午休与下午第一节课连续进行。</a:t>
            </a:r>
            <a:endParaRPr lang="zh-CN" altLang="en-US" dirty="0"/>
          </a:p>
          <a:p>
            <a:r>
              <a:rPr lang="en-US" dirty="0"/>
              <a:t>2</a:t>
            </a:r>
            <a:r>
              <a:rPr lang="zh-CN" altLang="en-US" dirty="0"/>
              <a:t>．午休期间不得随意出入教室，特殊情况须经老师批准。</a:t>
            </a:r>
            <a:endParaRPr lang="zh-CN" altLang="en-US" dirty="0"/>
          </a:p>
          <a:p>
            <a:r>
              <a:rPr lang="en-US" dirty="0"/>
              <a:t>3</a:t>
            </a:r>
            <a:r>
              <a:rPr lang="zh-CN" altLang="en-US" dirty="0"/>
              <a:t>．午休期间不准闲聊，不准随意走动，不得喧哗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pic>
        <p:nvPicPr>
          <p:cNvPr id="4" name="Picture 2" descr="D:\feiq\梁洪顺(F8BC12A272B9)\2.PNG"/>
          <p:cNvPicPr>
            <a:picLocks noChangeAspect="1" noChangeArrowheads="1"/>
          </p:cNvPicPr>
          <p:nvPr/>
        </p:nvPicPr>
        <p:blipFill>
          <a:blip r:embed="rId1" cstate="print"/>
          <a:srcRect l="13175" r="11534" b="-515"/>
          <a:stretch>
            <a:fillRect/>
          </a:stretch>
        </p:blipFill>
        <p:spPr bwMode="auto">
          <a:xfrm>
            <a:off x="0" y="0"/>
            <a:ext cx="1392112" cy="13572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b="1" dirty="0">
                <a:solidFill>
                  <a:srgbClr val="FF0000"/>
                </a:solidFill>
              </a:rPr>
              <a:t>富力中学学生一日规范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b="1" dirty="0" smtClean="0"/>
              <a:t>      六</a:t>
            </a:r>
            <a:r>
              <a:rPr lang="zh-CN" altLang="en-US" b="1" dirty="0"/>
              <a:t>、活动要求</a:t>
            </a:r>
            <a:endParaRPr lang="zh-CN" altLang="en-US" dirty="0"/>
          </a:p>
          <a:p>
            <a:r>
              <a:rPr lang="en-US" dirty="0"/>
              <a:t>1</a:t>
            </a:r>
            <a:r>
              <a:rPr lang="zh-CN" altLang="en-US" dirty="0"/>
              <a:t>．参加活动要准时，不迟到不早退，并保证质量。</a:t>
            </a:r>
            <a:endParaRPr lang="zh-CN" altLang="en-US" dirty="0"/>
          </a:p>
          <a:p>
            <a:r>
              <a:rPr lang="en-US" dirty="0"/>
              <a:t>2</a:t>
            </a:r>
            <a:r>
              <a:rPr lang="zh-CN" altLang="en-US" dirty="0"/>
              <a:t>．整队进出场地，做到快齐静。</a:t>
            </a:r>
            <a:endParaRPr lang="zh-CN" altLang="en-US" dirty="0"/>
          </a:p>
          <a:p>
            <a:r>
              <a:rPr lang="en-US" dirty="0"/>
              <a:t>3</a:t>
            </a:r>
            <a:r>
              <a:rPr lang="zh-CN" altLang="en-US" dirty="0"/>
              <a:t>．服从安排，听指挥，不无故缺席，特殊情况要出示准假证明。</a:t>
            </a:r>
            <a:endParaRPr lang="zh-CN" altLang="en-US" dirty="0"/>
          </a:p>
          <a:p>
            <a:r>
              <a:rPr lang="en-US" dirty="0"/>
              <a:t>4</a:t>
            </a:r>
            <a:r>
              <a:rPr lang="zh-CN" altLang="en-US" dirty="0"/>
              <a:t>．精神饱满，动作准确，不偷懒，不应付。 </a:t>
            </a:r>
            <a:endParaRPr lang="zh-CN" altLang="en-US" dirty="0"/>
          </a:p>
          <a:p>
            <a:pPr>
              <a:buNone/>
            </a:pPr>
            <a:endParaRPr lang="zh-CN" altLang="en-US" dirty="0"/>
          </a:p>
        </p:txBody>
      </p:sp>
      <p:pic>
        <p:nvPicPr>
          <p:cNvPr id="4" name="Picture 2" descr="D:\feiq\梁洪顺(F8BC12A272B9)\2.PNG"/>
          <p:cNvPicPr>
            <a:picLocks noChangeAspect="1" noChangeArrowheads="1"/>
          </p:cNvPicPr>
          <p:nvPr/>
        </p:nvPicPr>
        <p:blipFill>
          <a:blip r:embed="rId1" cstate="print"/>
          <a:srcRect l="13175" r="11534" b="-515"/>
          <a:stretch>
            <a:fillRect/>
          </a:stretch>
        </p:blipFill>
        <p:spPr bwMode="auto">
          <a:xfrm>
            <a:off x="0" y="0"/>
            <a:ext cx="1392112" cy="13572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b="1" dirty="0">
                <a:solidFill>
                  <a:srgbClr val="FF0000"/>
                </a:solidFill>
              </a:rPr>
              <a:t>富力中学学生一日规范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b="1" dirty="0" smtClean="0"/>
              <a:t>     七</a:t>
            </a:r>
            <a:r>
              <a:rPr lang="zh-CN" altLang="en-US" b="1" dirty="0"/>
              <a:t>、就餐要求 </a:t>
            </a:r>
            <a:endParaRPr lang="zh-CN" altLang="en-US" dirty="0"/>
          </a:p>
          <a:p>
            <a:r>
              <a:rPr lang="en-US" dirty="0"/>
              <a:t>1</a:t>
            </a:r>
            <a:r>
              <a:rPr lang="zh-CN" altLang="en-US" dirty="0"/>
              <a:t>．食堂就餐要文明、规矩，排队买饭</a:t>
            </a:r>
            <a:r>
              <a:rPr lang="en-US" dirty="0"/>
              <a:t>,</a:t>
            </a:r>
            <a:r>
              <a:rPr lang="zh-CN" altLang="en-US" dirty="0"/>
              <a:t>不拥挤，按指定位置就餐。 </a:t>
            </a:r>
            <a:endParaRPr lang="zh-CN" altLang="en-US" dirty="0"/>
          </a:p>
          <a:p>
            <a:r>
              <a:rPr lang="en-US" dirty="0"/>
              <a:t>2</a:t>
            </a:r>
            <a:r>
              <a:rPr lang="zh-CN" altLang="en-US" dirty="0"/>
              <a:t>．爱惜粮食，节约用水，不浪费。</a:t>
            </a:r>
            <a:endParaRPr lang="zh-CN" altLang="en-US" dirty="0"/>
          </a:p>
          <a:p>
            <a:r>
              <a:rPr lang="en-US" dirty="0"/>
              <a:t>3</a:t>
            </a:r>
            <a:r>
              <a:rPr lang="zh-CN" altLang="en-US" dirty="0"/>
              <a:t>．吃饭时，不高声讲话，不随意走动，不影响他人就餐。 </a:t>
            </a:r>
            <a:endParaRPr lang="zh-CN" altLang="en-US" dirty="0"/>
          </a:p>
          <a:p>
            <a:r>
              <a:rPr lang="en-US" dirty="0"/>
              <a:t>4</a:t>
            </a:r>
            <a:r>
              <a:rPr lang="zh-CN" altLang="en-US" dirty="0"/>
              <a:t>．饭后要收拾餐具并放到指定位置，共同维护就餐环境。 </a:t>
            </a:r>
            <a:endParaRPr lang="zh-CN" altLang="en-US" dirty="0"/>
          </a:p>
          <a:p>
            <a:endParaRPr lang="zh-CN" altLang="en-US" dirty="0"/>
          </a:p>
        </p:txBody>
      </p:sp>
      <p:pic>
        <p:nvPicPr>
          <p:cNvPr id="4" name="Picture 2" descr="D:\feiq\梁洪顺(F8BC12A272B9)\2.PNG"/>
          <p:cNvPicPr>
            <a:picLocks noChangeAspect="1" noChangeArrowheads="1"/>
          </p:cNvPicPr>
          <p:nvPr/>
        </p:nvPicPr>
        <p:blipFill>
          <a:blip r:embed="rId1" cstate="print"/>
          <a:srcRect l="13175" r="11534" b="-515"/>
          <a:stretch>
            <a:fillRect/>
          </a:stretch>
        </p:blipFill>
        <p:spPr bwMode="auto">
          <a:xfrm>
            <a:off x="0" y="0"/>
            <a:ext cx="1392112" cy="13572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b="1" dirty="0">
                <a:solidFill>
                  <a:srgbClr val="FF0000"/>
                </a:solidFill>
              </a:rPr>
              <a:t>富力中学学生一日规范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zh-CN" altLang="en-US" b="1" dirty="0" smtClean="0"/>
              <a:t>      八</a:t>
            </a:r>
            <a:r>
              <a:rPr lang="zh-CN" altLang="en-US" b="1" dirty="0"/>
              <a:t>、放学要求</a:t>
            </a:r>
            <a:endParaRPr lang="zh-CN" altLang="en-US" dirty="0"/>
          </a:p>
          <a:p>
            <a:r>
              <a:rPr lang="en-US" dirty="0"/>
              <a:t>1</a:t>
            </a:r>
            <a:r>
              <a:rPr lang="zh-CN" altLang="en-US" dirty="0"/>
              <a:t>．学生及时有序离校</a:t>
            </a:r>
            <a:r>
              <a:rPr lang="en-US" dirty="0"/>
              <a:t>,</a:t>
            </a:r>
            <a:r>
              <a:rPr lang="zh-CN" altLang="en-US" dirty="0"/>
              <a:t>注意安全，尊重工作人员。</a:t>
            </a:r>
            <a:endParaRPr lang="zh-CN" altLang="en-US" dirty="0"/>
          </a:p>
          <a:p>
            <a:r>
              <a:rPr lang="en-US" dirty="0"/>
              <a:t>2</a:t>
            </a:r>
            <a:r>
              <a:rPr lang="zh-CN" altLang="en-US" dirty="0"/>
              <a:t>．值日生负责室内外卫生，做到地面干净，桌椅整齐，黑板无粉尘。并切断电源，关窗锁门，将废弃物要送到规定地点。</a:t>
            </a:r>
            <a:endParaRPr lang="zh-CN" altLang="en-US" dirty="0"/>
          </a:p>
          <a:p>
            <a:r>
              <a:rPr lang="en-US" dirty="0"/>
              <a:t>3</a:t>
            </a:r>
            <a:r>
              <a:rPr lang="zh-CN" altLang="en-US" dirty="0"/>
              <a:t>．推车离校，不购买“三无”商品，不准在校门口逗留。</a:t>
            </a:r>
            <a:endParaRPr lang="zh-CN" altLang="en-US" dirty="0"/>
          </a:p>
          <a:p>
            <a:r>
              <a:rPr lang="en-US" dirty="0"/>
              <a:t>4</a:t>
            </a:r>
            <a:r>
              <a:rPr lang="zh-CN" altLang="en-US" dirty="0"/>
              <a:t>．认真复习当天所学内容，独立完成老师布置的家庭作业并做好新内容的预习。</a:t>
            </a:r>
            <a:endParaRPr lang="zh-CN" altLang="en-US" dirty="0"/>
          </a:p>
          <a:p>
            <a:pPr>
              <a:buNone/>
            </a:pPr>
            <a:endParaRPr lang="en-US" altLang="zh-CN" dirty="0" smtClean="0"/>
          </a:p>
        </p:txBody>
      </p:sp>
      <p:pic>
        <p:nvPicPr>
          <p:cNvPr id="4" name="Picture 2" descr="D:\feiq\梁洪顺(F8BC12A272B9)\2.PNG"/>
          <p:cNvPicPr>
            <a:picLocks noChangeAspect="1" noChangeArrowheads="1"/>
          </p:cNvPicPr>
          <p:nvPr/>
        </p:nvPicPr>
        <p:blipFill>
          <a:blip r:embed="rId1" cstate="print"/>
          <a:srcRect l="13175" r="11534" b="-515"/>
          <a:stretch>
            <a:fillRect/>
          </a:stretch>
        </p:blipFill>
        <p:spPr bwMode="auto">
          <a:xfrm>
            <a:off x="0" y="0"/>
            <a:ext cx="1392112" cy="13572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b="1" dirty="0">
                <a:solidFill>
                  <a:srgbClr val="FF0000"/>
                </a:solidFill>
              </a:rPr>
              <a:t>富力中学学生一日规范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zh-CN" altLang="en-US" b="1" dirty="0" smtClean="0"/>
              <a:t>       九</a:t>
            </a:r>
            <a:r>
              <a:rPr lang="zh-CN" altLang="en-US" b="1" dirty="0"/>
              <a:t>、卫生要求</a:t>
            </a:r>
            <a:endParaRPr lang="zh-CN" altLang="en-US" dirty="0"/>
          </a:p>
          <a:p>
            <a:r>
              <a:rPr lang="en-US" dirty="0"/>
              <a:t>1</a:t>
            </a:r>
            <a:r>
              <a:rPr lang="zh-CN" altLang="en-US" dirty="0"/>
              <a:t>．每天卫生两次清扫，注重保洁，全天候保持教室环境的整洁、美观。</a:t>
            </a:r>
            <a:endParaRPr lang="zh-CN" altLang="en-US" dirty="0"/>
          </a:p>
          <a:p>
            <a:r>
              <a:rPr lang="en-US" dirty="0"/>
              <a:t>2</a:t>
            </a:r>
            <a:r>
              <a:rPr lang="zh-CN" altLang="en-US" dirty="0"/>
              <a:t>．各班负责制做好教室和环境卫生，环境卫生要承包到人，随时保洁。</a:t>
            </a:r>
            <a:endParaRPr lang="zh-CN" altLang="en-US" dirty="0"/>
          </a:p>
          <a:p>
            <a:r>
              <a:rPr lang="en-US" dirty="0"/>
              <a:t>3</a:t>
            </a:r>
            <a:r>
              <a:rPr lang="zh-CN" altLang="en-US" dirty="0"/>
              <a:t>．黑板中午放学后要过水，保持板面干净无粉尘。</a:t>
            </a:r>
            <a:endParaRPr lang="zh-CN" altLang="en-US" dirty="0"/>
          </a:p>
          <a:p>
            <a:r>
              <a:rPr lang="en-US" dirty="0"/>
              <a:t>4</a:t>
            </a:r>
            <a:r>
              <a:rPr lang="zh-CN" altLang="en-US" dirty="0"/>
              <a:t>．每周各班要进行一次卫生扫除。</a:t>
            </a:r>
            <a:endParaRPr lang="zh-CN" altLang="en-US" dirty="0"/>
          </a:p>
          <a:p>
            <a:r>
              <a:rPr lang="en-US" dirty="0"/>
              <a:t>5</a:t>
            </a:r>
            <a:r>
              <a:rPr lang="zh-CN" altLang="en-US" dirty="0"/>
              <a:t>．班级垃圾实行袋装化管理，定时投放，垃圾袋不外露。</a:t>
            </a:r>
            <a:endParaRPr lang="zh-CN" altLang="en-US" dirty="0"/>
          </a:p>
          <a:p>
            <a:r>
              <a:rPr lang="en-US" dirty="0"/>
              <a:t>6</a:t>
            </a:r>
            <a:r>
              <a:rPr lang="zh-CN" altLang="en-US" dirty="0"/>
              <a:t>．保证校园干净整洁，人人做到不乱扔，不乱倒，废弃物要分类处理并放到指定位置。</a:t>
            </a:r>
            <a:endParaRPr lang="zh-CN" altLang="en-US" dirty="0"/>
          </a:p>
          <a:p>
            <a:endParaRPr lang="zh-CN" altLang="en-US" dirty="0"/>
          </a:p>
        </p:txBody>
      </p:sp>
      <p:pic>
        <p:nvPicPr>
          <p:cNvPr id="4" name="Picture 2" descr="D:\feiq\梁洪顺(F8BC12A272B9)\2.PNG"/>
          <p:cNvPicPr>
            <a:picLocks noChangeAspect="1" noChangeArrowheads="1"/>
          </p:cNvPicPr>
          <p:nvPr/>
        </p:nvPicPr>
        <p:blipFill>
          <a:blip r:embed="rId1" cstate="print"/>
          <a:srcRect l="13175" r="11534" b="-515"/>
          <a:stretch>
            <a:fillRect/>
          </a:stretch>
        </p:blipFill>
        <p:spPr bwMode="auto">
          <a:xfrm>
            <a:off x="0" y="0"/>
            <a:ext cx="1392112" cy="13572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b="1" dirty="0">
                <a:solidFill>
                  <a:srgbClr val="FF0000"/>
                </a:solidFill>
              </a:rPr>
              <a:t>富力中学学生一日规范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b="1" dirty="0" smtClean="0"/>
              <a:t>    十</a:t>
            </a:r>
            <a:r>
              <a:rPr lang="zh-CN" altLang="en-US" b="1" dirty="0"/>
              <a:t>、对违规违纪学生的处理</a:t>
            </a:r>
            <a:endParaRPr lang="zh-CN" altLang="en-US" dirty="0"/>
          </a:p>
          <a:p>
            <a:r>
              <a:rPr lang="zh-CN" altLang="en-US" dirty="0"/>
              <a:t>每个同学要严格按照学校的各项规章制度去做，凡违规违纪的学生，学校要从严、从重、从快地进行处理。包括批评教育和相应处分，并扣除该班考评分数和本人的行为量化分数，情节严重的给予纪律处分。</a:t>
            </a:r>
            <a:endParaRPr lang="zh-CN" altLang="en-US" dirty="0"/>
          </a:p>
          <a:p>
            <a:pPr>
              <a:buNone/>
            </a:pPr>
            <a:endParaRPr lang="zh-CN" altLang="en-US" dirty="0"/>
          </a:p>
        </p:txBody>
      </p:sp>
      <p:pic>
        <p:nvPicPr>
          <p:cNvPr id="4" name="Picture 2" descr="D:\feiq\梁洪顺(F8BC12A272B9)\2.PNG"/>
          <p:cNvPicPr>
            <a:picLocks noChangeAspect="1" noChangeArrowheads="1"/>
          </p:cNvPicPr>
          <p:nvPr/>
        </p:nvPicPr>
        <p:blipFill>
          <a:blip r:embed="rId1" cstate="print"/>
          <a:srcRect l="13175" r="11534" b="-515"/>
          <a:stretch>
            <a:fillRect/>
          </a:stretch>
        </p:blipFill>
        <p:spPr bwMode="auto">
          <a:xfrm>
            <a:off x="0" y="0"/>
            <a:ext cx="1392112" cy="13572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b="1" dirty="0">
                <a:solidFill>
                  <a:srgbClr val="FF0000"/>
                </a:solidFill>
              </a:rPr>
              <a:t>社会主义核心价值观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59485" y="1600200"/>
            <a:ext cx="6992620" cy="2980055"/>
          </a:xfrm>
        </p:spPr>
        <p:txBody>
          <a:bodyPr/>
          <a:lstStyle/>
          <a:p>
            <a:pPr>
              <a:buNone/>
            </a:pPr>
            <a:r>
              <a:rPr lang="zh-CN" altLang="en-US" sz="5400" dirty="0"/>
              <a:t>富强  民主  文明   和谐</a:t>
            </a:r>
            <a:endParaRPr lang="zh-CN" altLang="en-US" sz="5400" dirty="0"/>
          </a:p>
          <a:p>
            <a:pPr>
              <a:buNone/>
            </a:pPr>
            <a:r>
              <a:rPr lang="zh-CN" altLang="en-US" sz="5400" dirty="0"/>
              <a:t>自由  平等  公正   法制</a:t>
            </a:r>
            <a:endParaRPr lang="zh-CN" altLang="en-US" sz="5400" dirty="0"/>
          </a:p>
          <a:p>
            <a:pPr>
              <a:buNone/>
            </a:pPr>
            <a:r>
              <a:rPr lang="zh-CN" altLang="en-US" sz="5400" dirty="0"/>
              <a:t>爱国  敬业  诚信  友善</a:t>
            </a:r>
            <a:endParaRPr lang="zh-CN" altLang="en-US" sz="5400" dirty="0"/>
          </a:p>
          <a:p>
            <a:pPr>
              <a:buNone/>
            </a:pPr>
            <a:endParaRPr lang="zh-CN" altLang="en-US" sz="5400" dirty="0"/>
          </a:p>
          <a:p>
            <a:pPr>
              <a:buNone/>
            </a:pPr>
            <a:endParaRPr lang="zh-CN" altLang="en-US" sz="5400" dirty="0"/>
          </a:p>
        </p:txBody>
      </p:sp>
      <p:pic>
        <p:nvPicPr>
          <p:cNvPr id="4" name="Picture 2" descr="D:\feiq\梁洪顺(F8BC12A272B9)\2.PNG"/>
          <p:cNvPicPr>
            <a:picLocks noChangeAspect="1" noChangeArrowheads="1"/>
          </p:cNvPicPr>
          <p:nvPr/>
        </p:nvPicPr>
        <p:blipFill>
          <a:blip r:embed="rId1" cstate="print"/>
          <a:srcRect l="13175" r="11534" b="-515"/>
          <a:stretch>
            <a:fillRect/>
          </a:stretch>
        </p:blipFill>
        <p:spPr bwMode="auto">
          <a:xfrm>
            <a:off x="0" y="0"/>
            <a:ext cx="1392112" cy="13572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42" r="5584" b="4722"/>
          <a:stretch>
            <a:fillRect/>
          </a:stretch>
        </p:blipFill>
        <p:spPr>
          <a:xfrm rot="5400000">
            <a:off x="2282283" y="3184985"/>
            <a:ext cx="473408" cy="5238000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42" t="21882" r="5584" b="4722"/>
          <a:stretch>
            <a:fillRect/>
          </a:stretch>
        </p:blipFill>
        <p:spPr>
          <a:xfrm rot="5400000">
            <a:off x="6810005" y="3786477"/>
            <a:ext cx="473408" cy="4035016"/>
          </a:xfrm>
          <a:custGeom>
            <a:avLst/>
            <a:gdLst>
              <a:gd name="connsiteX0" fmla="*/ 0 w 631211"/>
              <a:gd name="connsiteY0" fmla="*/ 5380021 h 5380021"/>
              <a:gd name="connsiteX1" fmla="*/ 0 w 631211"/>
              <a:gd name="connsiteY1" fmla="*/ 0 h 5380021"/>
              <a:gd name="connsiteX2" fmla="*/ 631211 w 631211"/>
              <a:gd name="connsiteY2" fmla="*/ 0 h 5380021"/>
              <a:gd name="connsiteX3" fmla="*/ 631211 w 631211"/>
              <a:gd name="connsiteY3" fmla="*/ 5380021 h 5380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1211" h="5380021">
                <a:moveTo>
                  <a:pt x="0" y="5380021"/>
                </a:moveTo>
                <a:lnTo>
                  <a:pt x="0" y="0"/>
                </a:lnTo>
                <a:lnTo>
                  <a:pt x="631211" y="0"/>
                </a:lnTo>
                <a:lnTo>
                  <a:pt x="631211" y="5380021"/>
                </a:lnTo>
                <a:close/>
              </a:path>
            </a:pathLst>
          </a:cu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42" r="5584" b="4722"/>
          <a:stretch>
            <a:fillRect/>
          </a:stretch>
        </p:blipFill>
        <p:spPr>
          <a:xfrm rot="5400000">
            <a:off x="2382296" y="-1593894"/>
            <a:ext cx="473408" cy="5238000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42" t="21882" r="5584" b="4722"/>
          <a:stretch>
            <a:fillRect/>
          </a:stretch>
        </p:blipFill>
        <p:spPr>
          <a:xfrm rot="5400000">
            <a:off x="6910018" y="-992401"/>
            <a:ext cx="473408" cy="4035016"/>
          </a:xfrm>
          <a:custGeom>
            <a:avLst/>
            <a:gdLst>
              <a:gd name="connsiteX0" fmla="*/ 0 w 631211"/>
              <a:gd name="connsiteY0" fmla="*/ 5380021 h 5380021"/>
              <a:gd name="connsiteX1" fmla="*/ 0 w 631211"/>
              <a:gd name="connsiteY1" fmla="*/ 0 h 5380021"/>
              <a:gd name="connsiteX2" fmla="*/ 631211 w 631211"/>
              <a:gd name="connsiteY2" fmla="*/ 0 h 5380021"/>
              <a:gd name="connsiteX3" fmla="*/ 631211 w 631211"/>
              <a:gd name="connsiteY3" fmla="*/ 5380021 h 5380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1211" h="5380021">
                <a:moveTo>
                  <a:pt x="0" y="5380021"/>
                </a:moveTo>
                <a:lnTo>
                  <a:pt x="0" y="0"/>
                </a:lnTo>
                <a:lnTo>
                  <a:pt x="631211" y="0"/>
                </a:lnTo>
                <a:lnTo>
                  <a:pt x="631211" y="5380021"/>
                </a:lnTo>
                <a:close/>
              </a:path>
            </a:pathLst>
          </a:cu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42" r="5584" b="4722"/>
          <a:stretch>
            <a:fillRect/>
          </a:stretch>
        </p:blipFill>
        <p:spPr>
          <a:xfrm>
            <a:off x="8701088" y="788402"/>
            <a:ext cx="473408" cy="523800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42" r="5584" b="4722"/>
          <a:stretch>
            <a:fillRect/>
          </a:stretch>
        </p:blipFill>
        <p:spPr>
          <a:xfrm>
            <a:off x="-100012" y="788402"/>
            <a:ext cx="473408" cy="52380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817" b="70963"/>
          <a:stretch>
            <a:fillRect/>
          </a:stretch>
        </p:blipFill>
        <p:spPr>
          <a:xfrm rot="2040000">
            <a:off x="7910089" y="1403198"/>
            <a:ext cx="625135" cy="783911"/>
          </a:xfrm>
          <a:prstGeom prst="rect">
            <a:avLst/>
          </a:prstGeom>
        </p:spPr>
      </p:pic>
      <p:grpSp>
        <p:nvGrpSpPr>
          <p:cNvPr id="22" name="组 13"/>
          <p:cNvGrpSpPr/>
          <p:nvPr/>
        </p:nvGrpSpPr>
        <p:grpSpPr>
          <a:xfrm rot="19800000">
            <a:off x="420053" y="1229201"/>
            <a:ext cx="788194" cy="799148"/>
            <a:chOff x="5943842" y="1013911"/>
            <a:chExt cx="2187025" cy="2569107"/>
          </a:xfrm>
        </p:grpSpPr>
        <p:sp>
          <p:nvSpPr>
            <p:cNvPr id="23" name="chenying0907 202"/>
            <p:cNvSpPr/>
            <p:nvPr/>
          </p:nvSpPr>
          <p:spPr>
            <a:xfrm rot="3758493">
              <a:off x="6440283" y="1924630"/>
              <a:ext cx="1816414" cy="510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522" extrusionOk="0">
                  <a:moveTo>
                    <a:pt x="21600" y="743"/>
                  </a:moveTo>
                  <a:cubicBezTo>
                    <a:pt x="19799" y="-786"/>
                    <a:pt x="18140" y="461"/>
                    <a:pt x="16279" y="823"/>
                  </a:cubicBezTo>
                  <a:cubicBezTo>
                    <a:pt x="10853" y="1876"/>
                    <a:pt x="5372" y="1461"/>
                    <a:pt x="0" y="4698"/>
                  </a:cubicBezTo>
                  <a:lnTo>
                    <a:pt x="0" y="20521"/>
                  </a:lnTo>
                  <a:lnTo>
                    <a:pt x="1843" y="19747"/>
                  </a:lnTo>
                  <a:cubicBezTo>
                    <a:pt x="4727" y="19759"/>
                    <a:pt x="13025" y="19305"/>
                    <a:pt x="15903" y="19016"/>
                  </a:cubicBezTo>
                  <a:cubicBezTo>
                    <a:pt x="17715" y="18834"/>
                    <a:pt x="19629" y="20814"/>
                    <a:pt x="21376" y="20485"/>
                  </a:cubicBezTo>
                </a:path>
              </a:pathLst>
            </a:custGeom>
            <a:noFill/>
            <a:ln w="38100" cap="flat">
              <a:solidFill>
                <a:schemeClr val="bg1"/>
              </a:solidFill>
              <a:prstDash val="solid"/>
              <a:miter lim="400000"/>
            </a:ln>
            <a:effectLst/>
          </p:spPr>
          <p:txBody>
            <a:bodyPr wrap="square" lIns="28575" tIns="28575" rIns="28575" bIns="28575" numCol="1" anchor="ctr">
              <a:noAutofit/>
            </a:bodyPr>
            <a:lstStyle/>
            <a:p>
              <a:pPr defTabSz="457200">
                <a:defRPr sz="3000">
                  <a:solidFill>
                    <a:srgbClr val="FFFFFF"/>
                  </a:solidFill>
                  <a:effectLst>
                    <a:outerShdw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350"/>
            </a:p>
          </p:txBody>
        </p:sp>
        <p:sp>
          <p:nvSpPr>
            <p:cNvPr id="24" name="chenying0907 203"/>
            <p:cNvSpPr/>
            <p:nvPr/>
          </p:nvSpPr>
          <p:spPr>
            <a:xfrm rot="3758493">
              <a:off x="7743128" y="2715926"/>
              <a:ext cx="42879" cy="4886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274" h="21600" extrusionOk="0">
                  <a:moveTo>
                    <a:pt x="0" y="0"/>
                  </a:moveTo>
                  <a:cubicBezTo>
                    <a:pt x="21600" y="2677"/>
                    <a:pt x="19974" y="16418"/>
                    <a:pt x="11161" y="21600"/>
                  </a:cubicBezTo>
                </a:path>
              </a:pathLst>
            </a:custGeom>
            <a:noFill/>
            <a:ln w="38100" cap="flat">
              <a:solidFill>
                <a:schemeClr val="bg1"/>
              </a:solidFill>
              <a:prstDash val="solid"/>
              <a:miter lim="400000"/>
            </a:ln>
            <a:effectLst/>
          </p:spPr>
          <p:txBody>
            <a:bodyPr wrap="square" lIns="28575" tIns="28575" rIns="28575" bIns="28575" numCol="1" anchor="ctr">
              <a:noAutofit/>
            </a:bodyPr>
            <a:lstStyle/>
            <a:p>
              <a:pPr defTabSz="457200">
                <a:defRPr sz="3000">
                  <a:solidFill>
                    <a:srgbClr val="FFFFFF"/>
                  </a:solidFill>
                  <a:effectLst>
                    <a:outerShdw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350"/>
            </a:p>
          </p:txBody>
        </p:sp>
        <p:sp>
          <p:nvSpPr>
            <p:cNvPr id="25" name="chenying0907 204"/>
            <p:cNvSpPr/>
            <p:nvPr/>
          </p:nvSpPr>
          <p:spPr>
            <a:xfrm rot="3758493">
              <a:off x="6688919" y="1820269"/>
              <a:ext cx="124286" cy="3417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9761" y="15753"/>
                    <a:pt x="1840" y="7112"/>
                    <a:pt x="0" y="0"/>
                  </a:cubicBezTo>
                </a:path>
              </a:pathLst>
            </a:custGeom>
            <a:noFill/>
            <a:ln w="38100" cap="flat">
              <a:solidFill>
                <a:schemeClr val="bg1"/>
              </a:solidFill>
              <a:prstDash val="solid"/>
              <a:miter lim="400000"/>
            </a:ln>
            <a:effectLst/>
          </p:spPr>
          <p:txBody>
            <a:bodyPr wrap="square" lIns="28575" tIns="28575" rIns="28575" bIns="28575" numCol="1" anchor="ctr">
              <a:noAutofit/>
            </a:bodyPr>
            <a:lstStyle/>
            <a:p>
              <a:pPr defTabSz="457200">
                <a:defRPr sz="3000">
                  <a:solidFill>
                    <a:srgbClr val="FFFFFF"/>
                  </a:solidFill>
                  <a:effectLst>
                    <a:outerShdw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350"/>
            </a:p>
          </p:txBody>
        </p:sp>
        <p:sp>
          <p:nvSpPr>
            <p:cNvPr id="26" name="chenying0907 205"/>
            <p:cNvSpPr/>
            <p:nvPr/>
          </p:nvSpPr>
          <p:spPr>
            <a:xfrm rot="3758493">
              <a:off x="6847335" y="1900060"/>
              <a:ext cx="869668" cy="10315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469" h="16954" extrusionOk="0">
                  <a:moveTo>
                    <a:pt x="0" y="11121"/>
                  </a:moveTo>
                  <a:cubicBezTo>
                    <a:pt x="167" y="10786"/>
                    <a:pt x="-956" y="-4646"/>
                    <a:pt x="4852" y="2248"/>
                  </a:cubicBezTo>
                  <a:cubicBezTo>
                    <a:pt x="5261" y="461"/>
                    <a:pt x="6192" y="-121"/>
                    <a:pt x="7478" y="78"/>
                  </a:cubicBezTo>
                  <a:cubicBezTo>
                    <a:pt x="8279" y="78"/>
                    <a:pt x="9110" y="711"/>
                    <a:pt x="9174" y="2178"/>
                  </a:cubicBezTo>
                  <a:cubicBezTo>
                    <a:pt x="10318" y="734"/>
                    <a:pt x="10808" y="-213"/>
                    <a:pt x="12478" y="41"/>
                  </a:cubicBezTo>
                  <a:cubicBezTo>
                    <a:pt x="13434" y="0"/>
                    <a:pt x="13608" y="1386"/>
                    <a:pt x="13442" y="1960"/>
                  </a:cubicBezTo>
                  <a:cubicBezTo>
                    <a:pt x="19959" y="-3583"/>
                    <a:pt x="20644" y="13929"/>
                    <a:pt x="18086" y="16954"/>
                  </a:cubicBezTo>
                </a:path>
              </a:pathLst>
            </a:custGeom>
            <a:blipFill>
              <a:blip r:embed="rId3"/>
              <a:stretch>
                <a:fillRect/>
              </a:stretch>
            </a:blipFill>
            <a:ln w="38100" cap="flat">
              <a:solidFill>
                <a:schemeClr val="bg1"/>
              </a:solidFill>
              <a:prstDash val="solid"/>
              <a:miter lim="400000"/>
            </a:ln>
            <a:effectLst/>
          </p:spPr>
          <p:txBody>
            <a:bodyPr wrap="square" lIns="28575" tIns="28575" rIns="28575" bIns="28575" numCol="1" anchor="ctr">
              <a:noAutofit/>
            </a:bodyPr>
            <a:lstStyle/>
            <a:p>
              <a:pPr defTabSz="457200">
                <a:defRPr sz="3000">
                  <a:solidFill>
                    <a:srgbClr val="FFFFFF"/>
                  </a:solidFill>
                  <a:effectLst>
                    <a:outerShdw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350"/>
            </a:p>
          </p:txBody>
        </p:sp>
        <p:sp>
          <p:nvSpPr>
            <p:cNvPr id="27" name="chenying0907 206"/>
            <p:cNvSpPr/>
            <p:nvPr/>
          </p:nvSpPr>
          <p:spPr>
            <a:xfrm rot="3758493">
              <a:off x="6164716" y="2541971"/>
              <a:ext cx="1046419" cy="2818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74" extrusionOk="0">
                  <a:moveTo>
                    <a:pt x="1076" y="12061"/>
                  </a:moveTo>
                  <a:cubicBezTo>
                    <a:pt x="497" y="8498"/>
                    <a:pt x="228" y="3669"/>
                    <a:pt x="0" y="0"/>
                  </a:cubicBezTo>
                  <a:cubicBezTo>
                    <a:pt x="6860" y="545"/>
                    <a:pt x="13608" y="-26"/>
                    <a:pt x="20206" y="3388"/>
                  </a:cubicBezTo>
                  <a:cubicBezTo>
                    <a:pt x="20298" y="9884"/>
                    <a:pt x="21430" y="15807"/>
                    <a:pt x="21600" y="21574"/>
                  </a:cubicBezTo>
                </a:path>
              </a:pathLst>
            </a:custGeom>
            <a:blipFill>
              <a:blip r:embed="rId3"/>
              <a:stretch>
                <a:fillRect/>
              </a:stretch>
            </a:blipFill>
            <a:ln w="38100" cap="flat">
              <a:solidFill>
                <a:schemeClr val="bg1"/>
              </a:solidFill>
              <a:prstDash val="solid"/>
              <a:miter lim="400000"/>
            </a:ln>
            <a:effectLst/>
          </p:spPr>
          <p:txBody>
            <a:bodyPr wrap="square" lIns="28575" tIns="28575" rIns="28575" bIns="28575" numCol="1" anchor="ctr">
              <a:noAutofit/>
            </a:bodyPr>
            <a:lstStyle/>
            <a:p>
              <a:pPr defTabSz="457200">
                <a:defRPr sz="3000">
                  <a:solidFill>
                    <a:srgbClr val="FFFFFF"/>
                  </a:solidFill>
                  <a:effectLst>
                    <a:outerShdw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350"/>
            </a:p>
          </p:txBody>
        </p:sp>
        <p:sp>
          <p:nvSpPr>
            <p:cNvPr id="28" name="chenying0907 207"/>
            <p:cNvSpPr/>
            <p:nvPr/>
          </p:nvSpPr>
          <p:spPr>
            <a:xfrm rot="3758493">
              <a:off x="5742745" y="2584036"/>
              <a:ext cx="1200079" cy="7978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676" extrusionOk="0">
                  <a:moveTo>
                    <a:pt x="1467" y="19871"/>
                  </a:moveTo>
                  <a:cubicBezTo>
                    <a:pt x="2596" y="15187"/>
                    <a:pt x="1342" y="5194"/>
                    <a:pt x="0" y="486"/>
                  </a:cubicBezTo>
                  <a:cubicBezTo>
                    <a:pt x="6032" y="-924"/>
                    <a:pt x="11979" y="1155"/>
                    <a:pt x="18133" y="1422"/>
                  </a:cubicBezTo>
                  <a:cubicBezTo>
                    <a:pt x="19277" y="7634"/>
                    <a:pt x="21219" y="14259"/>
                    <a:pt x="21600" y="20676"/>
                  </a:cubicBezTo>
                </a:path>
              </a:pathLst>
            </a:custGeom>
            <a:noFill/>
            <a:ln w="38100" cap="flat">
              <a:solidFill>
                <a:schemeClr val="bg1"/>
              </a:solidFill>
              <a:prstDash val="solid"/>
              <a:miter lim="400000"/>
            </a:ln>
            <a:effectLst/>
          </p:spPr>
          <p:txBody>
            <a:bodyPr wrap="square" lIns="28575" tIns="28575" rIns="28575" bIns="28575" numCol="1" anchor="ctr">
              <a:noAutofit/>
            </a:bodyPr>
            <a:lstStyle/>
            <a:p>
              <a:pPr defTabSz="457200">
                <a:defRPr sz="3000">
                  <a:solidFill>
                    <a:srgbClr val="FFFFFF"/>
                  </a:solidFill>
                  <a:effectLst>
                    <a:outerShdw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350"/>
            </a:p>
          </p:txBody>
        </p:sp>
        <p:sp>
          <p:nvSpPr>
            <p:cNvPr id="29" name="chenying0907 208"/>
            <p:cNvSpPr/>
            <p:nvPr/>
          </p:nvSpPr>
          <p:spPr>
            <a:xfrm rot="3758493">
              <a:off x="6601321" y="998391"/>
              <a:ext cx="383966" cy="4150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9" h="21600" extrusionOk="0">
                  <a:moveTo>
                    <a:pt x="21399" y="0"/>
                  </a:moveTo>
                  <a:cubicBezTo>
                    <a:pt x="14641" y="0"/>
                    <a:pt x="6540" y="886"/>
                    <a:pt x="325" y="1003"/>
                  </a:cubicBezTo>
                  <a:cubicBezTo>
                    <a:pt x="-42" y="7726"/>
                    <a:pt x="-201" y="14997"/>
                    <a:pt x="411" y="21600"/>
                  </a:cubicBezTo>
                  <a:cubicBezTo>
                    <a:pt x="6724" y="20829"/>
                    <a:pt x="13779" y="19988"/>
                    <a:pt x="20126" y="20284"/>
                  </a:cubicBezTo>
                </a:path>
              </a:pathLst>
            </a:custGeom>
            <a:noFill/>
            <a:ln w="38100" cap="flat">
              <a:solidFill>
                <a:schemeClr val="bg1"/>
              </a:solidFill>
              <a:prstDash val="solid"/>
              <a:miter lim="400000"/>
            </a:ln>
            <a:effectLst/>
          </p:spPr>
          <p:txBody>
            <a:bodyPr wrap="square" lIns="28575" tIns="28575" rIns="28575" bIns="28575" numCol="1" anchor="ctr">
              <a:noAutofit/>
            </a:bodyPr>
            <a:lstStyle/>
            <a:p>
              <a:pPr defTabSz="457200">
                <a:defRPr sz="3000">
                  <a:solidFill>
                    <a:srgbClr val="FFFFFF"/>
                  </a:solidFill>
                  <a:effectLst>
                    <a:outerShdw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350"/>
            </a:p>
          </p:txBody>
        </p:sp>
        <p:sp>
          <p:nvSpPr>
            <p:cNvPr id="30" name="chenying0907 210"/>
            <p:cNvSpPr/>
            <p:nvPr/>
          </p:nvSpPr>
          <p:spPr>
            <a:xfrm rot="3758493">
              <a:off x="7598750" y="2950768"/>
              <a:ext cx="573187" cy="4910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7302" y="21128"/>
                    <a:pt x="15635" y="15045"/>
                    <a:pt x="21600" y="9996"/>
                  </a:cubicBezTo>
                  <a:cubicBezTo>
                    <a:pt x="14594" y="7013"/>
                    <a:pt x="7961" y="2130"/>
                    <a:pt x="709" y="0"/>
                  </a:cubicBezTo>
                </a:path>
              </a:pathLst>
            </a:custGeom>
            <a:noFill/>
            <a:ln w="38100" cap="flat">
              <a:solidFill>
                <a:schemeClr val="bg1"/>
              </a:solidFill>
              <a:prstDash val="solid"/>
              <a:miter lim="400000"/>
            </a:ln>
            <a:effectLst/>
          </p:spPr>
          <p:txBody>
            <a:bodyPr wrap="square" lIns="28575" tIns="28575" rIns="28575" bIns="28575" numCol="1" anchor="ctr">
              <a:noAutofit/>
            </a:bodyPr>
            <a:lstStyle/>
            <a:p>
              <a:pPr defTabSz="457200">
                <a:defRPr sz="3000">
                  <a:solidFill>
                    <a:srgbClr val="FFFFFF"/>
                  </a:solidFill>
                  <a:effectLst>
                    <a:outerShdw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350"/>
            </a:p>
          </p:txBody>
        </p:sp>
      </p:grpSp>
      <p:sp>
        <p:nvSpPr>
          <p:cNvPr id="31" name="文本框 30"/>
          <p:cNvSpPr txBox="1"/>
          <p:nvPr/>
        </p:nvSpPr>
        <p:spPr>
          <a:xfrm>
            <a:off x="832485" y="1598295"/>
            <a:ext cx="7762875" cy="447738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en-US" altLang="zh-CN" sz="2400" b="1" dirty="0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entury Gothic" panose="020B0502020202020204" pitchFamily="34" charset="0"/>
              </a:rPr>
              <a:t>     </a:t>
            </a:r>
            <a:r>
              <a:rPr lang="en-US" altLang="zh-CN" sz="3000" b="1" dirty="0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entury Gothic" panose="020B0502020202020204" pitchFamily="34" charset="0"/>
                <a:sym typeface="+mn-ea"/>
              </a:rPr>
              <a:t>准备物品</a:t>
            </a:r>
            <a:endParaRPr sz="2400" b="1" dirty="0" smtClean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Century Gothic" panose="020B0502020202020204" pitchFamily="34" charset="0"/>
            </a:endParaRPr>
          </a:p>
          <a:p>
            <a:pPr algn="l" fontAlgn="auto">
              <a:lnSpc>
                <a:spcPct val="150000"/>
              </a:lnSpc>
            </a:pPr>
            <a:r>
              <a:rPr sz="2400" b="1" dirty="0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entury Gothic" panose="020B0502020202020204" pitchFamily="34" charset="0"/>
              </a:rPr>
              <a:t> （1）</a:t>
            </a:r>
            <a:r>
              <a:rPr lang="en-US" altLang="zh-CN" sz="3000" b="1" dirty="0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entury Gothic" panose="020B0502020202020204" pitchFamily="34" charset="0"/>
              </a:rPr>
              <a:t>口罩</a:t>
            </a:r>
            <a:r>
              <a:rPr sz="2400" b="1" dirty="0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entury Gothic" panose="020B0502020202020204" pitchFamily="34" charset="0"/>
              </a:rPr>
              <a:t>   学生需要全天佩戴口罩。最好自备一两个更换口罩，放在密封的塑料袋内。</a:t>
            </a:r>
            <a:endParaRPr sz="2400" b="1" dirty="0" smtClean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Century Gothic" panose="020B0502020202020204" pitchFamily="34" charset="0"/>
            </a:endParaRPr>
          </a:p>
          <a:p>
            <a:pPr algn="l" fontAlgn="auto">
              <a:lnSpc>
                <a:spcPct val="150000"/>
              </a:lnSpc>
            </a:pPr>
            <a:r>
              <a:rPr sz="2400" b="1" dirty="0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entury Gothic" panose="020B0502020202020204" pitchFamily="34" charset="0"/>
              </a:rPr>
              <a:t>（2）</a:t>
            </a:r>
            <a:r>
              <a:rPr lang="en-US" altLang="zh-CN" sz="3000" b="1" dirty="0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entury Gothic" panose="020B0502020202020204" pitchFamily="34" charset="0"/>
              </a:rPr>
              <a:t>水壶 </a:t>
            </a:r>
            <a:r>
              <a:rPr sz="2400" b="1" dirty="0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entury Gothic" panose="020B0502020202020204" pitchFamily="34" charset="0"/>
              </a:rPr>
              <a:t>  为减少频繁走动，准备一个大一些的水壶，减少出入打水次数。</a:t>
            </a:r>
            <a:endParaRPr sz="2400" b="1" dirty="0" smtClean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Century Gothic" panose="020B0502020202020204" pitchFamily="34" charset="0"/>
            </a:endParaRPr>
          </a:p>
          <a:p>
            <a:pPr algn="l" fontAlgn="auto">
              <a:lnSpc>
                <a:spcPct val="150000"/>
              </a:lnSpc>
            </a:pPr>
            <a:r>
              <a:rPr sz="2400" b="1" dirty="0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entury Gothic" panose="020B0502020202020204" pitchFamily="34" charset="0"/>
              </a:rPr>
              <a:t>（3）</a:t>
            </a:r>
            <a:r>
              <a:rPr lang="en-US" altLang="zh-CN" sz="3000" b="1" dirty="0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entury Gothic" panose="020B0502020202020204" pitchFamily="34" charset="0"/>
              </a:rPr>
              <a:t> 纸巾</a:t>
            </a:r>
            <a:r>
              <a:rPr sz="2400" b="1" dirty="0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entury Gothic" panose="020B0502020202020204" pitchFamily="34" charset="0"/>
              </a:rPr>
              <a:t>  可自备一些卫生纸、消毒湿巾。</a:t>
            </a:r>
            <a:endParaRPr sz="2400" b="1" dirty="0" smtClean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Century Gothic" panose="020B0502020202020204" pitchFamily="34" charset="0"/>
            </a:endParaRPr>
          </a:p>
          <a:p>
            <a:pPr algn="l"/>
            <a:endParaRPr lang="zh-CN" altLang="en-US" sz="2400" b="1" dirty="0" smtClean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Century Gothic" panose="020B0502020202020204" pitchFamily="34" charset="0"/>
            </a:endParaRPr>
          </a:p>
          <a:p>
            <a:pPr algn="l"/>
            <a:endParaRPr lang="zh-CN" altLang="en-US" sz="2400" b="1" dirty="0" smtClean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42" r="5584" b="4722"/>
          <a:stretch>
            <a:fillRect/>
          </a:stretch>
        </p:blipFill>
        <p:spPr>
          <a:xfrm rot="5400000">
            <a:off x="2282283" y="3184985"/>
            <a:ext cx="473408" cy="5238000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42" t="21882" r="5584" b="4722"/>
          <a:stretch>
            <a:fillRect/>
          </a:stretch>
        </p:blipFill>
        <p:spPr>
          <a:xfrm rot="5400000">
            <a:off x="6810005" y="3786477"/>
            <a:ext cx="473408" cy="4035016"/>
          </a:xfrm>
          <a:custGeom>
            <a:avLst/>
            <a:gdLst>
              <a:gd name="connsiteX0" fmla="*/ 0 w 631211"/>
              <a:gd name="connsiteY0" fmla="*/ 5380021 h 5380021"/>
              <a:gd name="connsiteX1" fmla="*/ 0 w 631211"/>
              <a:gd name="connsiteY1" fmla="*/ 0 h 5380021"/>
              <a:gd name="connsiteX2" fmla="*/ 631211 w 631211"/>
              <a:gd name="connsiteY2" fmla="*/ 0 h 5380021"/>
              <a:gd name="connsiteX3" fmla="*/ 631211 w 631211"/>
              <a:gd name="connsiteY3" fmla="*/ 5380021 h 5380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1211" h="5380021">
                <a:moveTo>
                  <a:pt x="0" y="5380021"/>
                </a:moveTo>
                <a:lnTo>
                  <a:pt x="0" y="0"/>
                </a:lnTo>
                <a:lnTo>
                  <a:pt x="631211" y="0"/>
                </a:lnTo>
                <a:lnTo>
                  <a:pt x="631211" y="5380021"/>
                </a:lnTo>
                <a:close/>
              </a:path>
            </a:pathLst>
          </a:cu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42" r="5584" b="4722"/>
          <a:stretch>
            <a:fillRect/>
          </a:stretch>
        </p:blipFill>
        <p:spPr>
          <a:xfrm rot="5400000">
            <a:off x="2382296" y="-1593894"/>
            <a:ext cx="473408" cy="5238000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42" t="21882" r="5584" b="4722"/>
          <a:stretch>
            <a:fillRect/>
          </a:stretch>
        </p:blipFill>
        <p:spPr>
          <a:xfrm rot="5400000">
            <a:off x="6910018" y="-992401"/>
            <a:ext cx="473408" cy="4035016"/>
          </a:xfrm>
          <a:custGeom>
            <a:avLst/>
            <a:gdLst>
              <a:gd name="connsiteX0" fmla="*/ 0 w 631211"/>
              <a:gd name="connsiteY0" fmla="*/ 5380021 h 5380021"/>
              <a:gd name="connsiteX1" fmla="*/ 0 w 631211"/>
              <a:gd name="connsiteY1" fmla="*/ 0 h 5380021"/>
              <a:gd name="connsiteX2" fmla="*/ 631211 w 631211"/>
              <a:gd name="connsiteY2" fmla="*/ 0 h 5380021"/>
              <a:gd name="connsiteX3" fmla="*/ 631211 w 631211"/>
              <a:gd name="connsiteY3" fmla="*/ 5380021 h 5380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1211" h="5380021">
                <a:moveTo>
                  <a:pt x="0" y="5380021"/>
                </a:moveTo>
                <a:lnTo>
                  <a:pt x="0" y="0"/>
                </a:lnTo>
                <a:lnTo>
                  <a:pt x="631211" y="0"/>
                </a:lnTo>
                <a:lnTo>
                  <a:pt x="631211" y="5380021"/>
                </a:lnTo>
                <a:close/>
              </a:path>
            </a:pathLst>
          </a:cu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42" r="5584" b="4722"/>
          <a:stretch>
            <a:fillRect/>
          </a:stretch>
        </p:blipFill>
        <p:spPr>
          <a:xfrm>
            <a:off x="8701088" y="788402"/>
            <a:ext cx="473408" cy="523800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42" r="5584" b="4722"/>
          <a:stretch>
            <a:fillRect/>
          </a:stretch>
        </p:blipFill>
        <p:spPr>
          <a:xfrm>
            <a:off x="-100012" y="788402"/>
            <a:ext cx="473408" cy="5238000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1284784" y="-270662"/>
            <a:ext cx="464234" cy="7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grpSp>
        <p:nvGrpSpPr>
          <p:cNvPr id="284" name="组合 283"/>
          <p:cNvGrpSpPr/>
          <p:nvPr/>
        </p:nvGrpSpPr>
        <p:grpSpPr>
          <a:xfrm>
            <a:off x="681497" y="1337610"/>
            <a:ext cx="603353" cy="609431"/>
            <a:chOff x="1285676" y="1788160"/>
            <a:chExt cx="804470" cy="812574"/>
          </a:xfrm>
        </p:grpSpPr>
        <p:sp>
          <p:nvSpPr>
            <p:cNvPr id="285" name="椭圆 31"/>
            <p:cNvSpPr/>
            <p:nvPr/>
          </p:nvSpPr>
          <p:spPr>
            <a:xfrm rot="15654318">
              <a:off x="1281624" y="1792212"/>
              <a:ext cx="812574" cy="804470"/>
            </a:xfrm>
            <a:custGeom>
              <a:avLst/>
              <a:gdLst>
                <a:gd name="connsiteX0" fmla="*/ 0 w 656493"/>
                <a:gd name="connsiteY0" fmla="*/ 316523 h 633046"/>
                <a:gd name="connsiteX1" fmla="*/ 328247 w 656493"/>
                <a:gd name="connsiteY1" fmla="*/ 0 h 633046"/>
                <a:gd name="connsiteX2" fmla="*/ 656494 w 656493"/>
                <a:gd name="connsiteY2" fmla="*/ 316523 h 633046"/>
                <a:gd name="connsiteX3" fmla="*/ 328247 w 656493"/>
                <a:gd name="connsiteY3" fmla="*/ 633046 h 633046"/>
                <a:gd name="connsiteX4" fmla="*/ 0 w 656493"/>
                <a:gd name="connsiteY4" fmla="*/ 316523 h 633046"/>
                <a:gd name="connsiteX0-1" fmla="*/ 328247 w 656494"/>
                <a:gd name="connsiteY0-2" fmla="*/ 0 h 633046"/>
                <a:gd name="connsiteX1-3" fmla="*/ 656494 w 656494"/>
                <a:gd name="connsiteY1-4" fmla="*/ 316523 h 633046"/>
                <a:gd name="connsiteX2-5" fmla="*/ 328247 w 656494"/>
                <a:gd name="connsiteY2-6" fmla="*/ 633046 h 633046"/>
                <a:gd name="connsiteX3-7" fmla="*/ 0 w 656494"/>
                <a:gd name="connsiteY3-8" fmla="*/ 316523 h 633046"/>
                <a:gd name="connsiteX4-9" fmla="*/ 419687 w 656494"/>
                <a:gd name="connsiteY4-10" fmla="*/ 91440 h 633046"/>
                <a:gd name="connsiteX0-11" fmla="*/ 402964 w 731211"/>
                <a:gd name="connsiteY0-12" fmla="*/ 0 h 633046"/>
                <a:gd name="connsiteX1-13" fmla="*/ 731211 w 731211"/>
                <a:gd name="connsiteY1-14" fmla="*/ 316523 h 633046"/>
                <a:gd name="connsiteX2-15" fmla="*/ 402964 w 731211"/>
                <a:gd name="connsiteY2-16" fmla="*/ 633046 h 633046"/>
                <a:gd name="connsiteX3-17" fmla="*/ 74717 w 731211"/>
                <a:gd name="connsiteY3-18" fmla="*/ 316523 h 633046"/>
                <a:gd name="connsiteX4-19" fmla="*/ 161895 w 731211"/>
                <a:gd name="connsiteY4-20" fmla="*/ 152400 h 633046"/>
                <a:gd name="connsiteX0-21" fmla="*/ 353700 w 681947"/>
                <a:gd name="connsiteY0-22" fmla="*/ 0 h 633046"/>
                <a:gd name="connsiteX1-23" fmla="*/ 681947 w 681947"/>
                <a:gd name="connsiteY1-24" fmla="*/ 316523 h 633046"/>
                <a:gd name="connsiteX2-25" fmla="*/ 353700 w 681947"/>
                <a:gd name="connsiteY2-26" fmla="*/ 633046 h 633046"/>
                <a:gd name="connsiteX3-27" fmla="*/ 25453 w 681947"/>
                <a:gd name="connsiteY3-28" fmla="*/ 316523 h 633046"/>
                <a:gd name="connsiteX4-29" fmla="*/ 112631 w 681947"/>
                <a:gd name="connsiteY4-30" fmla="*/ 152400 h 633046"/>
                <a:gd name="connsiteX0-31" fmla="*/ 341249 w 669496"/>
                <a:gd name="connsiteY0-32" fmla="*/ 0 h 633046"/>
                <a:gd name="connsiteX1-33" fmla="*/ 669496 w 669496"/>
                <a:gd name="connsiteY1-34" fmla="*/ 316523 h 633046"/>
                <a:gd name="connsiteX2-35" fmla="*/ 341249 w 669496"/>
                <a:gd name="connsiteY2-36" fmla="*/ 633046 h 633046"/>
                <a:gd name="connsiteX3-37" fmla="*/ 13002 w 669496"/>
                <a:gd name="connsiteY3-38" fmla="*/ 316523 h 633046"/>
                <a:gd name="connsiteX4-39" fmla="*/ 100180 w 669496"/>
                <a:gd name="connsiteY4-40" fmla="*/ 152400 h 633046"/>
                <a:gd name="connsiteX0-41" fmla="*/ 347951 w 676198"/>
                <a:gd name="connsiteY0-42" fmla="*/ 0 h 633046"/>
                <a:gd name="connsiteX1-43" fmla="*/ 676198 w 676198"/>
                <a:gd name="connsiteY1-44" fmla="*/ 316523 h 633046"/>
                <a:gd name="connsiteX2-45" fmla="*/ 347951 w 676198"/>
                <a:gd name="connsiteY2-46" fmla="*/ 633046 h 633046"/>
                <a:gd name="connsiteX3-47" fmla="*/ 19704 w 676198"/>
                <a:gd name="connsiteY3-48" fmla="*/ 316523 h 633046"/>
                <a:gd name="connsiteX4-49" fmla="*/ 79173 w 676198"/>
                <a:gd name="connsiteY4-50" fmla="*/ 113607 h 633046"/>
                <a:gd name="connsiteX0-51" fmla="*/ 333371 w 661618"/>
                <a:gd name="connsiteY0-52" fmla="*/ 0 h 633046"/>
                <a:gd name="connsiteX1-53" fmla="*/ 661618 w 661618"/>
                <a:gd name="connsiteY1-54" fmla="*/ 316523 h 633046"/>
                <a:gd name="connsiteX2-55" fmla="*/ 333371 w 661618"/>
                <a:gd name="connsiteY2-56" fmla="*/ 633046 h 633046"/>
                <a:gd name="connsiteX3-57" fmla="*/ 5124 w 661618"/>
                <a:gd name="connsiteY3-58" fmla="*/ 316523 h 633046"/>
                <a:gd name="connsiteX4-59" fmla="*/ 64593 w 661618"/>
                <a:gd name="connsiteY4-60" fmla="*/ 113607 h 633046"/>
                <a:gd name="connsiteX0-61" fmla="*/ 178200 w 661618"/>
                <a:gd name="connsiteY0-62" fmla="*/ 0 h 583170"/>
                <a:gd name="connsiteX1-63" fmla="*/ 661618 w 661618"/>
                <a:gd name="connsiteY1-64" fmla="*/ 266647 h 583170"/>
                <a:gd name="connsiteX2-65" fmla="*/ 333371 w 661618"/>
                <a:gd name="connsiteY2-66" fmla="*/ 583170 h 583170"/>
                <a:gd name="connsiteX3-67" fmla="*/ 5124 w 661618"/>
                <a:gd name="connsiteY3-68" fmla="*/ 266647 h 583170"/>
                <a:gd name="connsiteX4-69" fmla="*/ 64593 w 661618"/>
                <a:gd name="connsiteY4-70" fmla="*/ 63731 h 583170"/>
                <a:gd name="connsiteX0-71" fmla="*/ 178200 w 662133"/>
                <a:gd name="connsiteY0-72" fmla="*/ 66578 h 649748"/>
                <a:gd name="connsiteX1-73" fmla="*/ 412660 w 662133"/>
                <a:gd name="connsiteY1-74" fmla="*/ 10947 h 649748"/>
                <a:gd name="connsiteX2-75" fmla="*/ 661618 w 662133"/>
                <a:gd name="connsiteY2-76" fmla="*/ 333225 h 649748"/>
                <a:gd name="connsiteX3-77" fmla="*/ 333371 w 662133"/>
                <a:gd name="connsiteY3-78" fmla="*/ 649748 h 649748"/>
                <a:gd name="connsiteX4-79" fmla="*/ 5124 w 662133"/>
                <a:gd name="connsiteY4-80" fmla="*/ 333225 h 649748"/>
                <a:gd name="connsiteX5" fmla="*/ 64593 w 662133"/>
                <a:gd name="connsiteY5" fmla="*/ 130309 h 649748"/>
                <a:gd name="connsiteX0-81" fmla="*/ 178200 w 662148"/>
                <a:gd name="connsiteY0-82" fmla="*/ 66578 h 649748"/>
                <a:gd name="connsiteX1-83" fmla="*/ 412660 w 662148"/>
                <a:gd name="connsiteY1-84" fmla="*/ 10947 h 649748"/>
                <a:gd name="connsiteX2-85" fmla="*/ 661618 w 662148"/>
                <a:gd name="connsiteY2-86" fmla="*/ 333225 h 649748"/>
                <a:gd name="connsiteX3-87" fmla="*/ 333371 w 662148"/>
                <a:gd name="connsiteY3-88" fmla="*/ 649748 h 649748"/>
                <a:gd name="connsiteX4-89" fmla="*/ 5124 w 662148"/>
                <a:gd name="connsiteY4-90" fmla="*/ 333225 h 649748"/>
                <a:gd name="connsiteX5-91" fmla="*/ 64593 w 662148"/>
                <a:gd name="connsiteY5-92" fmla="*/ 130309 h 649748"/>
                <a:gd name="connsiteX0-93" fmla="*/ 178200 w 662148"/>
                <a:gd name="connsiteY0-94" fmla="*/ 61032 h 644202"/>
                <a:gd name="connsiteX1-95" fmla="*/ 412660 w 662148"/>
                <a:gd name="connsiteY1-96" fmla="*/ 5401 h 644202"/>
                <a:gd name="connsiteX2-97" fmla="*/ 661618 w 662148"/>
                <a:gd name="connsiteY2-98" fmla="*/ 327679 h 644202"/>
                <a:gd name="connsiteX3-99" fmla="*/ 333371 w 662148"/>
                <a:gd name="connsiteY3-100" fmla="*/ 644202 h 644202"/>
                <a:gd name="connsiteX4-101" fmla="*/ 5124 w 662148"/>
                <a:gd name="connsiteY4-102" fmla="*/ 327679 h 644202"/>
                <a:gd name="connsiteX5-103" fmla="*/ 64593 w 662148"/>
                <a:gd name="connsiteY5-104" fmla="*/ 124763 h 644202"/>
                <a:gd name="connsiteX0-105" fmla="*/ 178200 w 662148"/>
                <a:gd name="connsiteY0-106" fmla="*/ 75865 h 659035"/>
                <a:gd name="connsiteX1-107" fmla="*/ 168819 w 662148"/>
                <a:gd name="connsiteY1-108" fmla="*/ 31317 h 659035"/>
                <a:gd name="connsiteX2-109" fmla="*/ 412660 w 662148"/>
                <a:gd name="connsiteY2-110" fmla="*/ 20234 h 659035"/>
                <a:gd name="connsiteX3-111" fmla="*/ 661618 w 662148"/>
                <a:gd name="connsiteY3-112" fmla="*/ 342512 h 659035"/>
                <a:gd name="connsiteX4-113" fmla="*/ 333371 w 662148"/>
                <a:gd name="connsiteY4-114" fmla="*/ 659035 h 659035"/>
                <a:gd name="connsiteX5-115" fmla="*/ 5124 w 662148"/>
                <a:gd name="connsiteY5-116" fmla="*/ 342512 h 659035"/>
                <a:gd name="connsiteX6" fmla="*/ 64593 w 662148"/>
                <a:gd name="connsiteY6" fmla="*/ 139596 h 659035"/>
                <a:gd name="connsiteX0-117" fmla="*/ 178200 w 662148"/>
                <a:gd name="connsiteY0-118" fmla="*/ 68901 h 652071"/>
                <a:gd name="connsiteX1-119" fmla="*/ 130026 w 662148"/>
                <a:gd name="connsiteY1-120" fmla="*/ 68688 h 652071"/>
                <a:gd name="connsiteX2-121" fmla="*/ 412660 w 662148"/>
                <a:gd name="connsiteY2-122" fmla="*/ 13270 h 652071"/>
                <a:gd name="connsiteX3-123" fmla="*/ 661618 w 662148"/>
                <a:gd name="connsiteY3-124" fmla="*/ 335548 h 652071"/>
                <a:gd name="connsiteX4-125" fmla="*/ 333371 w 662148"/>
                <a:gd name="connsiteY4-126" fmla="*/ 652071 h 652071"/>
                <a:gd name="connsiteX5-127" fmla="*/ 5124 w 662148"/>
                <a:gd name="connsiteY5-128" fmla="*/ 335548 h 652071"/>
                <a:gd name="connsiteX6-129" fmla="*/ 64593 w 662148"/>
                <a:gd name="connsiteY6-130" fmla="*/ 132632 h 652071"/>
                <a:gd name="connsiteX0-131" fmla="*/ 178200 w 662220"/>
                <a:gd name="connsiteY0-132" fmla="*/ 68901 h 652071"/>
                <a:gd name="connsiteX1-133" fmla="*/ 130026 w 662220"/>
                <a:gd name="connsiteY1-134" fmla="*/ 68688 h 652071"/>
                <a:gd name="connsiteX2-135" fmla="*/ 412660 w 662220"/>
                <a:gd name="connsiteY2-136" fmla="*/ 13270 h 652071"/>
                <a:gd name="connsiteX3-137" fmla="*/ 661618 w 662220"/>
                <a:gd name="connsiteY3-138" fmla="*/ 335548 h 652071"/>
                <a:gd name="connsiteX4-139" fmla="*/ 333371 w 662220"/>
                <a:gd name="connsiteY4-140" fmla="*/ 652071 h 652071"/>
                <a:gd name="connsiteX5-141" fmla="*/ 5124 w 662220"/>
                <a:gd name="connsiteY5-142" fmla="*/ 335548 h 652071"/>
                <a:gd name="connsiteX6-143" fmla="*/ 64593 w 662220"/>
                <a:gd name="connsiteY6-144" fmla="*/ 132632 h 652071"/>
                <a:gd name="connsiteX0-145" fmla="*/ 178200 w 662220"/>
                <a:gd name="connsiteY0-146" fmla="*/ 58449 h 641619"/>
                <a:gd name="connsiteX1-147" fmla="*/ 130026 w 662220"/>
                <a:gd name="connsiteY1-148" fmla="*/ 58236 h 641619"/>
                <a:gd name="connsiteX2-149" fmla="*/ 412660 w 662220"/>
                <a:gd name="connsiteY2-150" fmla="*/ 2818 h 641619"/>
                <a:gd name="connsiteX3-151" fmla="*/ 661618 w 662220"/>
                <a:gd name="connsiteY3-152" fmla="*/ 325096 h 641619"/>
                <a:gd name="connsiteX4-153" fmla="*/ 333371 w 662220"/>
                <a:gd name="connsiteY4-154" fmla="*/ 641619 h 641619"/>
                <a:gd name="connsiteX5-155" fmla="*/ 5124 w 662220"/>
                <a:gd name="connsiteY5-156" fmla="*/ 325096 h 641619"/>
                <a:gd name="connsiteX6-157" fmla="*/ 64593 w 662220"/>
                <a:gd name="connsiteY6-158" fmla="*/ 122180 h 641619"/>
                <a:gd name="connsiteX0-159" fmla="*/ 178200 w 662220"/>
                <a:gd name="connsiteY0-160" fmla="*/ 58449 h 641619"/>
                <a:gd name="connsiteX1-161" fmla="*/ 130026 w 662220"/>
                <a:gd name="connsiteY1-162" fmla="*/ 58236 h 641619"/>
                <a:gd name="connsiteX2-163" fmla="*/ 412660 w 662220"/>
                <a:gd name="connsiteY2-164" fmla="*/ 2818 h 641619"/>
                <a:gd name="connsiteX3-165" fmla="*/ 661618 w 662220"/>
                <a:gd name="connsiteY3-166" fmla="*/ 325096 h 641619"/>
                <a:gd name="connsiteX4-167" fmla="*/ 333371 w 662220"/>
                <a:gd name="connsiteY4-168" fmla="*/ 641619 h 641619"/>
                <a:gd name="connsiteX5-169" fmla="*/ 5124 w 662220"/>
                <a:gd name="connsiteY5-170" fmla="*/ 325096 h 641619"/>
                <a:gd name="connsiteX6-171" fmla="*/ 64593 w 662220"/>
                <a:gd name="connsiteY6-172" fmla="*/ 122180 h 641619"/>
                <a:gd name="connsiteX0-173" fmla="*/ 178200 w 662220"/>
                <a:gd name="connsiteY0-174" fmla="*/ 58449 h 641619"/>
                <a:gd name="connsiteX1-175" fmla="*/ 130026 w 662220"/>
                <a:gd name="connsiteY1-176" fmla="*/ 58236 h 641619"/>
                <a:gd name="connsiteX2-177" fmla="*/ 412660 w 662220"/>
                <a:gd name="connsiteY2-178" fmla="*/ 2818 h 641619"/>
                <a:gd name="connsiteX3-179" fmla="*/ 661618 w 662220"/>
                <a:gd name="connsiteY3-180" fmla="*/ 325096 h 641619"/>
                <a:gd name="connsiteX4-181" fmla="*/ 333371 w 662220"/>
                <a:gd name="connsiteY4-182" fmla="*/ 641619 h 641619"/>
                <a:gd name="connsiteX5-183" fmla="*/ 5124 w 662220"/>
                <a:gd name="connsiteY5-184" fmla="*/ 325096 h 641619"/>
                <a:gd name="connsiteX6-185" fmla="*/ 64593 w 662220"/>
                <a:gd name="connsiteY6-186" fmla="*/ 122180 h 641619"/>
                <a:gd name="connsiteX0-187" fmla="*/ 178200 w 662220"/>
                <a:gd name="connsiteY0-188" fmla="*/ 58449 h 641619"/>
                <a:gd name="connsiteX1-189" fmla="*/ 130026 w 662220"/>
                <a:gd name="connsiteY1-190" fmla="*/ 58236 h 641619"/>
                <a:gd name="connsiteX2-191" fmla="*/ 412660 w 662220"/>
                <a:gd name="connsiteY2-192" fmla="*/ 2818 h 641619"/>
                <a:gd name="connsiteX3-193" fmla="*/ 661618 w 662220"/>
                <a:gd name="connsiteY3-194" fmla="*/ 325096 h 641619"/>
                <a:gd name="connsiteX4-195" fmla="*/ 333371 w 662220"/>
                <a:gd name="connsiteY4-196" fmla="*/ 641619 h 641619"/>
                <a:gd name="connsiteX5-197" fmla="*/ 5124 w 662220"/>
                <a:gd name="connsiteY5-198" fmla="*/ 325096 h 641619"/>
                <a:gd name="connsiteX6-199" fmla="*/ 64593 w 662220"/>
                <a:gd name="connsiteY6-200" fmla="*/ 122180 h 641619"/>
                <a:gd name="connsiteX0-201" fmla="*/ 178200 w 662220"/>
                <a:gd name="connsiteY0-202" fmla="*/ 58449 h 641619"/>
                <a:gd name="connsiteX1-203" fmla="*/ 130026 w 662220"/>
                <a:gd name="connsiteY1-204" fmla="*/ 58236 h 641619"/>
                <a:gd name="connsiteX2-205" fmla="*/ 412660 w 662220"/>
                <a:gd name="connsiteY2-206" fmla="*/ 2818 h 641619"/>
                <a:gd name="connsiteX3-207" fmla="*/ 661618 w 662220"/>
                <a:gd name="connsiteY3-208" fmla="*/ 325096 h 641619"/>
                <a:gd name="connsiteX4-209" fmla="*/ 333371 w 662220"/>
                <a:gd name="connsiteY4-210" fmla="*/ 641619 h 641619"/>
                <a:gd name="connsiteX5-211" fmla="*/ 5124 w 662220"/>
                <a:gd name="connsiteY5-212" fmla="*/ 325096 h 641619"/>
                <a:gd name="connsiteX6-213" fmla="*/ 64593 w 662220"/>
                <a:gd name="connsiteY6-214" fmla="*/ 122180 h 641619"/>
                <a:gd name="connsiteX0-215" fmla="*/ 176252 w 660272"/>
                <a:gd name="connsiteY0-216" fmla="*/ 58449 h 641619"/>
                <a:gd name="connsiteX1-217" fmla="*/ 128078 w 660272"/>
                <a:gd name="connsiteY1-218" fmla="*/ 58236 h 641619"/>
                <a:gd name="connsiteX2-219" fmla="*/ 410712 w 660272"/>
                <a:gd name="connsiteY2-220" fmla="*/ 2818 h 641619"/>
                <a:gd name="connsiteX3-221" fmla="*/ 659670 w 660272"/>
                <a:gd name="connsiteY3-222" fmla="*/ 325096 h 641619"/>
                <a:gd name="connsiteX4-223" fmla="*/ 331423 w 660272"/>
                <a:gd name="connsiteY4-224" fmla="*/ 641619 h 641619"/>
                <a:gd name="connsiteX5-225" fmla="*/ 3176 w 660272"/>
                <a:gd name="connsiteY5-226" fmla="*/ 325096 h 641619"/>
                <a:gd name="connsiteX6-227" fmla="*/ 62645 w 660272"/>
                <a:gd name="connsiteY6-228" fmla="*/ 122180 h 641619"/>
                <a:gd name="connsiteX0-229" fmla="*/ 253837 w 660272"/>
                <a:gd name="connsiteY0-230" fmla="*/ 30740 h 641619"/>
                <a:gd name="connsiteX1-231" fmla="*/ 128078 w 660272"/>
                <a:gd name="connsiteY1-232" fmla="*/ 58236 h 641619"/>
                <a:gd name="connsiteX2-233" fmla="*/ 410712 w 660272"/>
                <a:gd name="connsiteY2-234" fmla="*/ 2818 h 641619"/>
                <a:gd name="connsiteX3-235" fmla="*/ 659670 w 660272"/>
                <a:gd name="connsiteY3-236" fmla="*/ 325096 h 641619"/>
                <a:gd name="connsiteX4-237" fmla="*/ 331423 w 660272"/>
                <a:gd name="connsiteY4-238" fmla="*/ 641619 h 641619"/>
                <a:gd name="connsiteX5-239" fmla="*/ 3176 w 660272"/>
                <a:gd name="connsiteY5-240" fmla="*/ 325096 h 641619"/>
                <a:gd name="connsiteX6-241" fmla="*/ 62645 w 660272"/>
                <a:gd name="connsiteY6-242" fmla="*/ 122180 h 641619"/>
                <a:gd name="connsiteX0-243" fmla="*/ 253837 w 660191"/>
                <a:gd name="connsiteY0-244" fmla="*/ 41069 h 651948"/>
                <a:gd name="connsiteX1-245" fmla="*/ 161329 w 660191"/>
                <a:gd name="connsiteY1-246" fmla="*/ 63023 h 651948"/>
                <a:gd name="connsiteX2-247" fmla="*/ 410712 w 660191"/>
                <a:gd name="connsiteY2-248" fmla="*/ 13147 h 651948"/>
                <a:gd name="connsiteX3-249" fmla="*/ 659670 w 660191"/>
                <a:gd name="connsiteY3-250" fmla="*/ 335425 h 651948"/>
                <a:gd name="connsiteX4-251" fmla="*/ 331423 w 660191"/>
                <a:gd name="connsiteY4-252" fmla="*/ 651948 h 651948"/>
                <a:gd name="connsiteX5-253" fmla="*/ 3176 w 660191"/>
                <a:gd name="connsiteY5-254" fmla="*/ 335425 h 651948"/>
                <a:gd name="connsiteX6-255" fmla="*/ 62645 w 660191"/>
                <a:gd name="connsiteY6-256" fmla="*/ 132509 h 651948"/>
                <a:gd name="connsiteX0-257" fmla="*/ 253837 w 660897"/>
                <a:gd name="connsiteY0-258" fmla="*/ 45475 h 656354"/>
                <a:gd name="connsiteX1-259" fmla="*/ 161329 w 660897"/>
                <a:gd name="connsiteY1-260" fmla="*/ 67429 h 656354"/>
                <a:gd name="connsiteX2-261" fmla="*/ 410712 w 660897"/>
                <a:gd name="connsiteY2-262" fmla="*/ 17553 h 656354"/>
                <a:gd name="connsiteX3-263" fmla="*/ 659670 w 660897"/>
                <a:gd name="connsiteY3-264" fmla="*/ 339831 h 656354"/>
                <a:gd name="connsiteX4-265" fmla="*/ 331423 w 660897"/>
                <a:gd name="connsiteY4-266" fmla="*/ 656354 h 656354"/>
                <a:gd name="connsiteX5-267" fmla="*/ 3176 w 660897"/>
                <a:gd name="connsiteY5-268" fmla="*/ 339831 h 656354"/>
                <a:gd name="connsiteX6-269" fmla="*/ 62645 w 660897"/>
                <a:gd name="connsiteY6-270" fmla="*/ 136915 h 656354"/>
                <a:gd name="connsiteX0-271" fmla="*/ 253837 w 660406"/>
                <a:gd name="connsiteY0-272" fmla="*/ 41070 h 651949"/>
                <a:gd name="connsiteX1-273" fmla="*/ 161329 w 660406"/>
                <a:gd name="connsiteY1-274" fmla="*/ 63024 h 651949"/>
                <a:gd name="connsiteX2-275" fmla="*/ 410712 w 660406"/>
                <a:gd name="connsiteY2-276" fmla="*/ 13148 h 651949"/>
                <a:gd name="connsiteX3-277" fmla="*/ 659670 w 660406"/>
                <a:gd name="connsiteY3-278" fmla="*/ 335426 h 651949"/>
                <a:gd name="connsiteX4-279" fmla="*/ 331423 w 660406"/>
                <a:gd name="connsiteY4-280" fmla="*/ 651949 h 651949"/>
                <a:gd name="connsiteX5-281" fmla="*/ 3176 w 660406"/>
                <a:gd name="connsiteY5-282" fmla="*/ 335426 h 651949"/>
                <a:gd name="connsiteX6-283" fmla="*/ 62645 w 660406"/>
                <a:gd name="connsiteY6-284" fmla="*/ 132510 h 651949"/>
                <a:gd name="connsiteX0-285" fmla="*/ 161329 w 660406"/>
                <a:gd name="connsiteY0-286" fmla="*/ 63024 h 651949"/>
                <a:gd name="connsiteX1-287" fmla="*/ 410712 w 660406"/>
                <a:gd name="connsiteY1-288" fmla="*/ 13148 h 651949"/>
                <a:gd name="connsiteX2-289" fmla="*/ 659670 w 660406"/>
                <a:gd name="connsiteY2-290" fmla="*/ 335426 h 651949"/>
                <a:gd name="connsiteX3-291" fmla="*/ 331423 w 660406"/>
                <a:gd name="connsiteY3-292" fmla="*/ 651949 h 651949"/>
                <a:gd name="connsiteX4-293" fmla="*/ 3176 w 660406"/>
                <a:gd name="connsiteY4-294" fmla="*/ 335426 h 651949"/>
                <a:gd name="connsiteX5-295" fmla="*/ 62645 w 660406"/>
                <a:gd name="connsiteY5-296" fmla="*/ 132510 h 651949"/>
                <a:gd name="connsiteX0-297" fmla="*/ 128078 w 660207"/>
                <a:gd name="connsiteY0-298" fmla="*/ 63024 h 651949"/>
                <a:gd name="connsiteX1-299" fmla="*/ 410712 w 660207"/>
                <a:gd name="connsiteY1-300" fmla="*/ 13148 h 651949"/>
                <a:gd name="connsiteX2-301" fmla="*/ 659670 w 660207"/>
                <a:gd name="connsiteY2-302" fmla="*/ 335426 h 651949"/>
                <a:gd name="connsiteX3-303" fmla="*/ 331423 w 660207"/>
                <a:gd name="connsiteY3-304" fmla="*/ 651949 h 651949"/>
                <a:gd name="connsiteX4-305" fmla="*/ 3176 w 660207"/>
                <a:gd name="connsiteY4-306" fmla="*/ 335426 h 651949"/>
                <a:gd name="connsiteX5-307" fmla="*/ 62645 w 660207"/>
                <a:gd name="connsiteY5-308" fmla="*/ 132510 h 651949"/>
                <a:gd name="connsiteX0-309" fmla="*/ 128078 w 660438"/>
                <a:gd name="connsiteY0-310" fmla="*/ 60888 h 649813"/>
                <a:gd name="connsiteX1-311" fmla="*/ 410712 w 660438"/>
                <a:gd name="connsiteY1-312" fmla="*/ 11012 h 649813"/>
                <a:gd name="connsiteX2-313" fmla="*/ 659670 w 660438"/>
                <a:gd name="connsiteY2-314" fmla="*/ 333290 h 649813"/>
                <a:gd name="connsiteX3-315" fmla="*/ 331423 w 660438"/>
                <a:gd name="connsiteY3-316" fmla="*/ 649813 h 649813"/>
                <a:gd name="connsiteX4-317" fmla="*/ 3176 w 660438"/>
                <a:gd name="connsiteY4-318" fmla="*/ 333290 h 649813"/>
                <a:gd name="connsiteX5-319" fmla="*/ 62645 w 660438"/>
                <a:gd name="connsiteY5-320" fmla="*/ 130374 h 649813"/>
                <a:gd name="connsiteX0-321" fmla="*/ 128078 w 660438"/>
                <a:gd name="connsiteY0-322" fmla="*/ 64927 h 653852"/>
                <a:gd name="connsiteX1-323" fmla="*/ 410712 w 660438"/>
                <a:gd name="connsiteY1-324" fmla="*/ 15051 h 653852"/>
                <a:gd name="connsiteX2-325" fmla="*/ 659670 w 660438"/>
                <a:gd name="connsiteY2-326" fmla="*/ 337329 h 653852"/>
                <a:gd name="connsiteX3-327" fmla="*/ 331423 w 660438"/>
                <a:gd name="connsiteY3-328" fmla="*/ 653852 h 653852"/>
                <a:gd name="connsiteX4-329" fmla="*/ 3176 w 660438"/>
                <a:gd name="connsiteY4-330" fmla="*/ 337329 h 653852"/>
                <a:gd name="connsiteX5-331" fmla="*/ 62645 w 660438"/>
                <a:gd name="connsiteY5-332" fmla="*/ 134413 h 65385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91" y="connsiteY5-92"/>
                </a:cxn>
              </a:cxnLst>
              <a:rect l="l" t="t" r="r" b="b"/>
              <a:pathLst>
                <a:path w="660438" h="653852">
                  <a:moveTo>
                    <a:pt x="128078" y="64927"/>
                  </a:moveTo>
                  <a:cubicBezTo>
                    <a:pt x="200406" y="22404"/>
                    <a:pt x="266694" y="-24807"/>
                    <a:pt x="410712" y="15051"/>
                  </a:cubicBezTo>
                  <a:cubicBezTo>
                    <a:pt x="554730" y="54909"/>
                    <a:pt x="671038" y="190221"/>
                    <a:pt x="659670" y="337329"/>
                  </a:cubicBezTo>
                  <a:cubicBezTo>
                    <a:pt x="648302" y="484437"/>
                    <a:pt x="512709" y="653852"/>
                    <a:pt x="331423" y="653852"/>
                  </a:cubicBezTo>
                  <a:cubicBezTo>
                    <a:pt x="150137" y="653852"/>
                    <a:pt x="14721" y="457153"/>
                    <a:pt x="3176" y="337329"/>
                  </a:cubicBezTo>
                  <a:cubicBezTo>
                    <a:pt x="-8369" y="217505"/>
                    <a:pt x="11590" y="209227"/>
                    <a:pt x="62645" y="134413"/>
                  </a:cubicBezTo>
                </a:path>
              </a:pathLst>
            </a:custGeom>
            <a:noFill/>
            <a:ln w="25400" cap="rnd">
              <a:solidFill>
                <a:schemeClr val="bg1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350">
                <a:solidFill>
                  <a:srgbClr val="1C3E58"/>
                </a:solidFill>
              </a:endParaRPr>
            </a:p>
          </p:txBody>
        </p:sp>
        <p:grpSp>
          <p:nvGrpSpPr>
            <p:cNvPr id="286" name="组合 285"/>
            <p:cNvGrpSpPr/>
            <p:nvPr/>
          </p:nvGrpSpPr>
          <p:grpSpPr>
            <a:xfrm>
              <a:off x="1404407" y="1992018"/>
              <a:ext cx="546414" cy="480107"/>
              <a:chOff x="6208713" y="1243013"/>
              <a:chExt cx="706438" cy="620713"/>
            </a:xfrm>
            <a:solidFill>
              <a:schemeClr val="bg1"/>
            </a:solidFill>
          </p:grpSpPr>
          <p:sp>
            <p:nvSpPr>
              <p:cNvPr id="287" name="Freeform 804"/>
              <p:cNvSpPr/>
              <p:nvPr/>
            </p:nvSpPr>
            <p:spPr bwMode="auto">
              <a:xfrm>
                <a:off x="6270626" y="1622425"/>
                <a:ext cx="26988" cy="68263"/>
              </a:xfrm>
              <a:custGeom>
                <a:avLst/>
                <a:gdLst/>
                <a:ahLst/>
                <a:cxnLst>
                  <a:cxn ang="0">
                    <a:pos x="51" y="5"/>
                  </a:cxn>
                  <a:cxn ang="0">
                    <a:pos x="51" y="5"/>
                  </a:cxn>
                  <a:cxn ang="0">
                    <a:pos x="50" y="3"/>
                  </a:cxn>
                  <a:cxn ang="0">
                    <a:pos x="49" y="1"/>
                  </a:cxn>
                  <a:cxn ang="0">
                    <a:pos x="48" y="1"/>
                  </a:cxn>
                  <a:cxn ang="0">
                    <a:pos x="46" y="0"/>
                  </a:cxn>
                  <a:cxn ang="0">
                    <a:pos x="44" y="1"/>
                  </a:cxn>
                  <a:cxn ang="0">
                    <a:pos x="43" y="1"/>
                  </a:cxn>
                  <a:cxn ang="0">
                    <a:pos x="42" y="3"/>
                  </a:cxn>
                  <a:cxn ang="0">
                    <a:pos x="41" y="5"/>
                  </a:cxn>
                  <a:cxn ang="0">
                    <a:pos x="41" y="5"/>
                  </a:cxn>
                  <a:cxn ang="0">
                    <a:pos x="40" y="14"/>
                  </a:cxn>
                  <a:cxn ang="0">
                    <a:pos x="37" y="25"/>
                  </a:cxn>
                  <a:cxn ang="0">
                    <a:pos x="34" y="35"/>
                  </a:cxn>
                  <a:cxn ang="0">
                    <a:pos x="30" y="44"/>
                  </a:cxn>
                  <a:cxn ang="0">
                    <a:pos x="21" y="64"/>
                  </a:cxn>
                  <a:cxn ang="0">
                    <a:pos x="13" y="82"/>
                  </a:cxn>
                  <a:cxn ang="0">
                    <a:pos x="13" y="82"/>
                  </a:cxn>
                  <a:cxn ang="0">
                    <a:pos x="9" y="92"/>
                  </a:cxn>
                  <a:cxn ang="0">
                    <a:pos x="3" y="105"/>
                  </a:cxn>
                  <a:cxn ang="0">
                    <a:pos x="1" y="112"/>
                  </a:cxn>
                  <a:cxn ang="0">
                    <a:pos x="0" y="119"/>
                  </a:cxn>
                  <a:cxn ang="0">
                    <a:pos x="1" y="124"/>
                  </a:cxn>
                  <a:cxn ang="0">
                    <a:pos x="2" y="126"/>
                  </a:cxn>
                  <a:cxn ang="0">
                    <a:pos x="4" y="128"/>
                  </a:cxn>
                  <a:cxn ang="0">
                    <a:pos x="4" y="128"/>
                  </a:cxn>
                  <a:cxn ang="0">
                    <a:pos x="6" y="129"/>
                  </a:cxn>
                  <a:cxn ang="0">
                    <a:pos x="9" y="129"/>
                  </a:cxn>
                  <a:cxn ang="0">
                    <a:pos x="12" y="128"/>
                  </a:cxn>
                  <a:cxn ang="0">
                    <a:pos x="13" y="126"/>
                  </a:cxn>
                  <a:cxn ang="0">
                    <a:pos x="13" y="125"/>
                  </a:cxn>
                  <a:cxn ang="0">
                    <a:pos x="13" y="123"/>
                  </a:cxn>
                  <a:cxn ang="0">
                    <a:pos x="11" y="122"/>
                  </a:cxn>
                  <a:cxn ang="0">
                    <a:pos x="11" y="122"/>
                  </a:cxn>
                  <a:cxn ang="0">
                    <a:pos x="11" y="120"/>
                  </a:cxn>
                  <a:cxn ang="0">
                    <a:pos x="10" y="117"/>
                  </a:cxn>
                  <a:cxn ang="0">
                    <a:pos x="11" y="109"/>
                  </a:cxn>
                  <a:cxn ang="0">
                    <a:pos x="14" y="100"/>
                  </a:cxn>
                  <a:cxn ang="0">
                    <a:pos x="19" y="90"/>
                  </a:cxn>
                  <a:cxn ang="0">
                    <a:pos x="27" y="69"/>
                  </a:cxn>
                  <a:cxn ang="0">
                    <a:pos x="33" y="58"/>
                  </a:cxn>
                  <a:cxn ang="0">
                    <a:pos x="33" y="58"/>
                  </a:cxn>
                  <a:cxn ang="0">
                    <a:pos x="43" y="36"/>
                  </a:cxn>
                  <a:cxn ang="0">
                    <a:pos x="46" y="26"/>
                  </a:cxn>
                  <a:cxn ang="0">
                    <a:pos x="49" y="14"/>
                  </a:cxn>
                  <a:cxn ang="0">
                    <a:pos x="49" y="14"/>
                  </a:cxn>
                  <a:cxn ang="0">
                    <a:pos x="50" y="13"/>
                  </a:cxn>
                  <a:cxn ang="0">
                    <a:pos x="51" y="11"/>
                  </a:cxn>
                  <a:cxn ang="0">
                    <a:pos x="51" y="5"/>
                  </a:cxn>
                </a:cxnLst>
                <a:rect l="0" t="0" r="r" b="b"/>
                <a:pathLst>
                  <a:path w="51" h="129">
                    <a:moveTo>
                      <a:pt x="51" y="5"/>
                    </a:moveTo>
                    <a:lnTo>
                      <a:pt x="51" y="5"/>
                    </a:lnTo>
                    <a:lnTo>
                      <a:pt x="50" y="3"/>
                    </a:lnTo>
                    <a:lnTo>
                      <a:pt x="49" y="1"/>
                    </a:lnTo>
                    <a:lnTo>
                      <a:pt x="48" y="1"/>
                    </a:lnTo>
                    <a:lnTo>
                      <a:pt x="46" y="0"/>
                    </a:lnTo>
                    <a:lnTo>
                      <a:pt x="44" y="1"/>
                    </a:lnTo>
                    <a:lnTo>
                      <a:pt x="43" y="1"/>
                    </a:lnTo>
                    <a:lnTo>
                      <a:pt x="42" y="3"/>
                    </a:lnTo>
                    <a:lnTo>
                      <a:pt x="41" y="5"/>
                    </a:lnTo>
                    <a:lnTo>
                      <a:pt x="41" y="5"/>
                    </a:lnTo>
                    <a:lnTo>
                      <a:pt x="40" y="14"/>
                    </a:lnTo>
                    <a:lnTo>
                      <a:pt x="37" y="25"/>
                    </a:lnTo>
                    <a:lnTo>
                      <a:pt x="34" y="35"/>
                    </a:lnTo>
                    <a:lnTo>
                      <a:pt x="30" y="44"/>
                    </a:lnTo>
                    <a:lnTo>
                      <a:pt x="21" y="64"/>
                    </a:lnTo>
                    <a:lnTo>
                      <a:pt x="13" y="82"/>
                    </a:lnTo>
                    <a:lnTo>
                      <a:pt x="13" y="82"/>
                    </a:lnTo>
                    <a:lnTo>
                      <a:pt x="9" y="92"/>
                    </a:lnTo>
                    <a:lnTo>
                      <a:pt x="3" y="105"/>
                    </a:lnTo>
                    <a:lnTo>
                      <a:pt x="1" y="112"/>
                    </a:lnTo>
                    <a:lnTo>
                      <a:pt x="0" y="119"/>
                    </a:lnTo>
                    <a:lnTo>
                      <a:pt x="1" y="124"/>
                    </a:lnTo>
                    <a:lnTo>
                      <a:pt x="2" y="126"/>
                    </a:lnTo>
                    <a:lnTo>
                      <a:pt x="4" y="128"/>
                    </a:lnTo>
                    <a:lnTo>
                      <a:pt x="4" y="128"/>
                    </a:lnTo>
                    <a:lnTo>
                      <a:pt x="6" y="129"/>
                    </a:lnTo>
                    <a:lnTo>
                      <a:pt x="9" y="129"/>
                    </a:lnTo>
                    <a:lnTo>
                      <a:pt x="12" y="128"/>
                    </a:lnTo>
                    <a:lnTo>
                      <a:pt x="13" y="126"/>
                    </a:lnTo>
                    <a:lnTo>
                      <a:pt x="13" y="125"/>
                    </a:lnTo>
                    <a:lnTo>
                      <a:pt x="13" y="123"/>
                    </a:lnTo>
                    <a:lnTo>
                      <a:pt x="11" y="122"/>
                    </a:lnTo>
                    <a:lnTo>
                      <a:pt x="11" y="122"/>
                    </a:lnTo>
                    <a:lnTo>
                      <a:pt x="11" y="120"/>
                    </a:lnTo>
                    <a:lnTo>
                      <a:pt x="10" y="117"/>
                    </a:lnTo>
                    <a:lnTo>
                      <a:pt x="11" y="109"/>
                    </a:lnTo>
                    <a:lnTo>
                      <a:pt x="14" y="100"/>
                    </a:lnTo>
                    <a:lnTo>
                      <a:pt x="19" y="90"/>
                    </a:lnTo>
                    <a:lnTo>
                      <a:pt x="27" y="69"/>
                    </a:lnTo>
                    <a:lnTo>
                      <a:pt x="33" y="58"/>
                    </a:lnTo>
                    <a:lnTo>
                      <a:pt x="33" y="58"/>
                    </a:lnTo>
                    <a:lnTo>
                      <a:pt x="43" y="36"/>
                    </a:lnTo>
                    <a:lnTo>
                      <a:pt x="46" y="26"/>
                    </a:lnTo>
                    <a:lnTo>
                      <a:pt x="49" y="14"/>
                    </a:lnTo>
                    <a:lnTo>
                      <a:pt x="49" y="14"/>
                    </a:lnTo>
                    <a:lnTo>
                      <a:pt x="50" y="13"/>
                    </a:lnTo>
                    <a:lnTo>
                      <a:pt x="51" y="11"/>
                    </a:lnTo>
                    <a:lnTo>
                      <a:pt x="51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C3E58"/>
                  </a:solidFill>
                </a:endParaRPr>
              </a:p>
            </p:txBody>
          </p:sp>
          <p:sp>
            <p:nvSpPr>
              <p:cNvPr id="288" name="Freeform 805"/>
              <p:cNvSpPr/>
              <p:nvPr/>
            </p:nvSpPr>
            <p:spPr bwMode="auto">
              <a:xfrm>
                <a:off x="6315076" y="1671638"/>
                <a:ext cx="15875" cy="41275"/>
              </a:xfrm>
              <a:custGeom>
                <a:avLst/>
                <a:gdLst/>
                <a:ahLst/>
                <a:cxnLst>
                  <a:cxn ang="0">
                    <a:pos x="20" y="3"/>
                  </a:cxn>
                  <a:cxn ang="0">
                    <a:pos x="20" y="3"/>
                  </a:cxn>
                  <a:cxn ang="0">
                    <a:pos x="7" y="38"/>
                  </a:cxn>
                  <a:cxn ang="0">
                    <a:pos x="2" y="56"/>
                  </a:cxn>
                  <a:cxn ang="0">
                    <a:pos x="1" y="65"/>
                  </a:cxn>
                  <a:cxn ang="0">
                    <a:pos x="0" y="74"/>
                  </a:cxn>
                  <a:cxn ang="0">
                    <a:pos x="0" y="74"/>
                  </a:cxn>
                  <a:cxn ang="0">
                    <a:pos x="1" y="76"/>
                  </a:cxn>
                  <a:cxn ang="0">
                    <a:pos x="2" y="77"/>
                  </a:cxn>
                  <a:cxn ang="0">
                    <a:pos x="3" y="78"/>
                  </a:cxn>
                  <a:cxn ang="0">
                    <a:pos x="5" y="78"/>
                  </a:cxn>
                  <a:cxn ang="0">
                    <a:pos x="6" y="78"/>
                  </a:cxn>
                  <a:cxn ang="0">
                    <a:pos x="8" y="77"/>
                  </a:cxn>
                  <a:cxn ang="0">
                    <a:pos x="9" y="76"/>
                  </a:cxn>
                  <a:cxn ang="0">
                    <a:pos x="9" y="74"/>
                  </a:cxn>
                  <a:cxn ang="0">
                    <a:pos x="9" y="74"/>
                  </a:cxn>
                  <a:cxn ang="0">
                    <a:pos x="10" y="65"/>
                  </a:cxn>
                  <a:cxn ang="0">
                    <a:pos x="11" y="57"/>
                  </a:cxn>
                  <a:cxn ang="0">
                    <a:pos x="16" y="39"/>
                  </a:cxn>
                  <a:cxn ang="0">
                    <a:pos x="29" y="6"/>
                  </a:cxn>
                  <a:cxn ang="0">
                    <a:pos x="29" y="6"/>
                  </a:cxn>
                  <a:cxn ang="0">
                    <a:pos x="29" y="4"/>
                  </a:cxn>
                  <a:cxn ang="0">
                    <a:pos x="28" y="2"/>
                  </a:cxn>
                  <a:cxn ang="0">
                    <a:pos x="27" y="1"/>
                  </a:cxn>
                  <a:cxn ang="0">
                    <a:pos x="26" y="0"/>
                  </a:cxn>
                  <a:cxn ang="0">
                    <a:pos x="24" y="0"/>
                  </a:cxn>
                  <a:cxn ang="0">
                    <a:pos x="22" y="1"/>
                  </a:cxn>
                  <a:cxn ang="0">
                    <a:pos x="21" y="2"/>
                  </a:cxn>
                  <a:cxn ang="0">
                    <a:pos x="20" y="3"/>
                  </a:cxn>
                  <a:cxn ang="0">
                    <a:pos x="20" y="3"/>
                  </a:cxn>
                </a:cxnLst>
                <a:rect l="0" t="0" r="r" b="b"/>
                <a:pathLst>
                  <a:path w="29" h="78">
                    <a:moveTo>
                      <a:pt x="20" y="3"/>
                    </a:moveTo>
                    <a:lnTo>
                      <a:pt x="20" y="3"/>
                    </a:lnTo>
                    <a:lnTo>
                      <a:pt x="7" y="38"/>
                    </a:lnTo>
                    <a:lnTo>
                      <a:pt x="2" y="56"/>
                    </a:lnTo>
                    <a:lnTo>
                      <a:pt x="1" y="65"/>
                    </a:lnTo>
                    <a:lnTo>
                      <a:pt x="0" y="74"/>
                    </a:lnTo>
                    <a:lnTo>
                      <a:pt x="0" y="74"/>
                    </a:lnTo>
                    <a:lnTo>
                      <a:pt x="1" y="76"/>
                    </a:lnTo>
                    <a:lnTo>
                      <a:pt x="2" y="77"/>
                    </a:lnTo>
                    <a:lnTo>
                      <a:pt x="3" y="78"/>
                    </a:lnTo>
                    <a:lnTo>
                      <a:pt x="5" y="78"/>
                    </a:lnTo>
                    <a:lnTo>
                      <a:pt x="6" y="78"/>
                    </a:lnTo>
                    <a:lnTo>
                      <a:pt x="8" y="77"/>
                    </a:lnTo>
                    <a:lnTo>
                      <a:pt x="9" y="76"/>
                    </a:lnTo>
                    <a:lnTo>
                      <a:pt x="9" y="74"/>
                    </a:lnTo>
                    <a:lnTo>
                      <a:pt x="9" y="74"/>
                    </a:lnTo>
                    <a:lnTo>
                      <a:pt x="10" y="65"/>
                    </a:lnTo>
                    <a:lnTo>
                      <a:pt x="11" y="57"/>
                    </a:lnTo>
                    <a:lnTo>
                      <a:pt x="16" y="39"/>
                    </a:lnTo>
                    <a:lnTo>
                      <a:pt x="29" y="6"/>
                    </a:lnTo>
                    <a:lnTo>
                      <a:pt x="29" y="6"/>
                    </a:lnTo>
                    <a:lnTo>
                      <a:pt x="29" y="4"/>
                    </a:lnTo>
                    <a:lnTo>
                      <a:pt x="28" y="2"/>
                    </a:lnTo>
                    <a:lnTo>
                      <a:pt x="27" y="1"/>
                    </a:lnTo>
                    <a:lnTo>
                      <a:pt x="26" y="0"/>
                    </a:lnTo>
                    <a:lnTo>
                      <a:pt x="24" y="0"/>
                    </a:lnTo>
                    <a:lnTo>
                      <a:pt x="22" y="1"/>
                    </a:lnTo>
                    <a:lnTo>
                      <a:pt x="21" y="2"/>
                    </a:lnTo>
                    <a:lnTo>
                      <a:pt x="20" y="3"/>
                    </a:lnTo>
                    <a:lnTo>
                      <a:pt x="20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C3E58"/>
                  </a:solidFill>
                </a:endParaRPr>
              </a:p>
            </p:txBody>
          </p:sp>
          <p:sp>
            <p:nvSpPr>
              <p:cNvPr id="289" name="Freeform 806"/>
              <p:cNvSpPr/>
              <p:nvPr/>
            </p:nvSpPr>
            <p:spPr bwMode="auto">
              <a:xfrm>
                <a:off x="6359526" y="1677988"/>
                <a:ext cx="20638" cy="69850"/>
              </a:xfrm>
              <a:custGeom>
                <a:avLst/>
                <a:gdLst/>
                <a:ahLst/>
                <a:cxnLst>
                  <a:cxn ang="0">
                    <a:pos x="32" y="4"/>
                  </a:cxn>
                  <a:cxn ang="0">
                    <a:pos x="32" y="4"/>
                  </a:cxn>
                  <a:cxn ang="0">
                    <a:pos x="20" y="33"/>
                  </a:cxn>
                  <a:cxn ang="0">
                    <a:pos x="11" y="63"/>
                  </a:cxn>
                  <a:cxn ang="0">
                    <a:pos x="6" y="79"/>
                  </a:cxn>
                  <a:cxn ang="0">
                    <a:pos x="3" y="94"/>
                  </a:cxn>
                  <a:cxn ang="0">
                    <a:pos x="1" y="110"/>
                  </a:cxn>
                  <a:cxn ang="0">
                    <a:pos x="0" y="125"/>
                  </a:cxn>
                  <a:cxn ang="0">
                    <a:pos x="0" y="125"/>
                  </a:cxn>
                  <a:cxn ang="0">
                    <a:pos x="0" y="127"/>
                  </a:cxn>
                  <a:cxn ang="0">
                    <a:pos x="1" y="128"/>
                  </a:cxn>
                  <a:cxn ang="0">
                    <a:pos x="3" y="129"/>
                  </a:cxn>
                  <a:cxn ang="0">
                    <a:pos x="4" y="130"/>
                  </a:cxn>
                  <a:cxn ang="0">
                    <a:pos x="6" y="129"/>
                  </a:cxn>
                  <a:cxn ang="0">
                    <a:pos x="7" y="128"/>
                  </a:cxn>
                  <a:cxn ang="0">
                    <a:pos x="9" y="127"/>
                  </a:cxn>
                  <a:cxn ang="0">
                    <a:pos x="9" y="125"/>
                  </a:cxn>
                  <a:cxn ang="0">
                    <a:pos x="9" y="125"/>
                  </a:cxn>
                  <a:cxn ang="0">
                    <a:pos x="10" y="110"/>
                  </a:cxn>
                  <a:cxn ang="0">
                    <a:pos x="12" y="94"/>
                  </a:cxn>
                  <a:cxn ang="0">
                    <a:pos x="16" y="80"/>
                  </a:cxn>
                  <a:cxn ang="0">
                    <a:pos x="20" y="64"/>
                  </a:cxn>
                  <a:cxn ang="0">
                    <a:pos x="30" y="35"/>
                  </a:cxn>
                  <a:cxn ang="0">
                    <a:pos x="40" y="6"/>
                  </a:cxn>
                  <a:cxn ang="0">
                    <a:pos x="40" y="6"/>
                  </a:cxn>
                  <a:cxn ang="0">
                    <a:pos x="41" y="4"/>
                  </a:cxn>
                  <a:cxn ang="0">
                    <a:pos x="40" y="2"/>
                  </a:cxn>
                  <a:cxn ang="0">
                    <a:pos x="39" y="1"/>
                  </a:cxn>
                  <a:cxn ang="0">
                    <a:pos x="37" y="1"/>
                  </a:cxn>
                  <a:cxn ang="0">
                    <a:pos x="36" y="0"/>
                  </a:cxn>
                  <a:cxn ang="0">
                    <a:pos x="34" y="1"/>
                  </a:cxn>
                  <a:cxn ang="0">
                    <a:pos x="33" y="2"/>
                  </a:cxn>
                  <a:cxn ang="0">
                    <a:pos x="32" y="4"/>
                  </a:cxn>
                  <a:cxn ang="0">
                    <a:pos x="32" y="4"/>
                  </a:cxn>
                </a:cxnLst>
                <a:rect l="0" t="0" r="r" b="b"/>
                <a:pathLst>
                  <a:path w="41" h="130">
                    <a:moveTo>
                      <a:pt x="32" y="4"/>
                    </a:moveTo>
                    <a:lnTo>
                      <a:pt x="32" y="4"/>
                    </a:lnTo>
                    <a:lnTo>
                      <a:pt x="20" y="33"/>
                    </a:lnTo>
                    <a:lnTo>
                      <a:pt x="11" y="63"/>
                    </a:lnTo>
                    <a:lnTo>
                      <a:pt x="6" y="79"/>
                    </a:lnTo>
                    <a:lnTo>
                      <a:pt x="3" y="94"/>
                    </a:lnTo>
                    <a:lnTo>
                      <a:pt x="1" y="110"/>
                    </a:lnTo>
                    <a:lnTo>
                      <a:pt x="0" y="125"/>
                    </a:lnTo>
                    <a:lnTo>
                      <a:pt x="0" y="125"/>
                    </a:lnTo>
                    <a:lnTo>
                      <a:pt x="0" y="127"/>
                    </a:lnTo>
                    <a:lnTo>
                      <a:pt x="1" y="128"/>
                    </a:lnTo>
                    <a:lnTo>
                      <a:pt x="3" y="129"/>
                    </a:lnTo>
                    <a:lnTo>
                      <a:pt x="4" y="130"/>
                    </a:lnTo>
                    <a:lnTo>
                      <a:pt x="6" y="129"/>
                    </a:lnTo>
                    <a:lnTo>
                      <a:pt x="7" y="128"/>
                    </a:lnTo>
                    <a:lnTo>
                      <a:pt x="9" y="127"/>
                    </a:lnTo>
                    <a:lnTo>
                      <a:pt x="9" y="125"/>
                    </a:lnTo>
                    <a:lnTo>
                      <a:pt x="9" y="125"/>
                    </a:lnTo>
                    <a:lnTo>
                      <a:pt x="10" y="110"/>
                    </a:lnTo>
                    <a:lnTo>
                      <a:pt x="12" y="94"/>
                    </a:lnTo>
                    <a:lnTo>
                      <a:pt x="16" y="80"/>
                    </a:lnTo>
                    <a:lnTo>
                      <a:pt x="20" y="64"/>
                    </a:lnTo>
                    <a:lnTo>
                      <a:pt x="30" y="35"/>
                    </a:lnTo>
                    <a:lnTo>
                      <a:pt x="40" y="6"/>
                    </a:lnTo>
                    <a:lnTo>
                      <a:pt x="40" y="6"/>
                    </a:lnTo>
                    <a:lnTo>
                      <a:pt x="41" y="4"/>
                    </a:lnTo>
                    <a:lnTo>
                      <a:pt x="40" y="2"/>
                    </a:lnTo>
                    <a:lnTo>
                      <a:pt x="39" y="1"/>
                    </a:lnTo>
                    <a:lnTo>
                      <a:pt x="37" y="1"/>
                    </a:lnTo>
                    <a:lnTo>
                      <a:pt x="36" y="0"/>
                    </a:lnTo>
                    <a:lnTo>
                      <a:pt x="34" y="1"/>
                    </a:lnTo>
                    <a:lnTo>
                      <a:pt x="33" y="2"/>
                    </a:lnTo>
                    <a:lnTo>
                      <a:pt x="32" y="4"/>
                    </a:lnTo>
                    <a:lnTo>
                      <a:pt x="32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C3E58"/>
                  </a:solidFill>
                </a:endParaRPr>
              </a:p>
            </p:txBody>
          </p:sp>
          <p:sp>
            <p:nvSpPr>
              <p:cNvPr id="290" name="Freeform 807"/>
              <p:cNvSpPr/>
              <p:nvPr/>
            </p:nvSpPr>
            <p:spPr bwMode="auto">
              <a:xfrm>
                <a:off x="6392863" y="1708150"/>
                <a:ext cx="20638" cy="55563"/>
              </a:xfrm>
              <a:custGeom>
                <a:avLst/>
                <a:gdLst/>
                <a:ahLst/>
                <a:cxnLst>
                  <a:cxn ang="0">
                    <a:pos x="32" y="4"/>
                  </a:cxn>
                  <a:cxn ang="0">
                    <a:pos x="32" y="4"/>
                  </a:cxn>
                  <a:cxn ang="0">
                    <a:pos x="27" y="17"/>
                  </a:cxn>
                  <a:cxn ang="0">
                    <a:pos x="23" y="28"/>
                  </a:cxn>
                  <a:cxn ang="0">
                    <a:pos x="13" y="51"/>
                  </a:cxn>
                  <a:cxn ang="0">
                    <a:pos x="8" y="63"/>
                  </a:cxn>
                  <a:cxn ang="0">
                    <a:pos x="4" y="74"/>
                  </a:cxn>
                  <a:cxn ang="0">
                    <a:pos x="1" y="87"/>
                  </a:cxn>
                  <a:cxn ang="0">
                    <a:pos x="0" y="100"/>
                  </a:cxn>
                  <a:cxn ang="0">
                    <a:pos x="0" y="100"/>
                  </a:cxn>
                  <a:cxn ang="0">
                    <a:pos x="0" y="102"/>
                  </a:cxn>
                  <a:cxn ang="0">
                    <a:pos x="1" y="103"/>
                  </a:cxn>
                  <a:cxn ang="0">
                    <a:pos x="3" y="104"/>
                  </a:cxn>
                  <a:cxn ang="0">
                    <a:pos x="4" y="104"/>
                  </a:cxn>
                  <a:cxn ang="0">
                    <a:pos x="6" y="104"/>
                  </a:cxn>
                  <a:cxn ang="0">
                    <a:pos x="8" y="103"/>
                  </a:cxn>
                  <a:cxn ang="0">
                    <a:pos x="9" y="102"/>
                  </a:cxn>
                  <a:cxn ang="0">
                    <a:pos x="9" y="100"/>
                  </a:cxn>
                  <a:cxn ang="0">
                    <a:pos x="9" y="100"/>
                  </a:cxn>
                  <a:cxn ang="0">
                    <a:pos x="10" y="87"/>
                  </a:cxn>
                  <a:cxn ang="0">
                    <a:pos x="13" y="75"/>
                  </a:cxn>
                  <a:cxn ang="0">
                    <a:pos x="17" y="64"/>
                  </a:cxn>
                  <a:cxn ang="0">
                    <a:pos x="22" y="53"/>
                  </a:cxn>
                  <a:cxn ang="0">
                    <a:pos x="33" y="30"/>
                  </a:cxn>
                  <a:cxn ang="0">
                    <a:pos x="37" y="19"/>
                  </a:cxn>
                  <a:cxn ang="0">
                    <a:pos x="41" y="6"/>
                  </a:cxn>
                  <a:cxn ang="0">
                    <a:pos x="41" y="6"/>
                  </a:cxn>
                  <a:cxn ang="0">
                    <a:pos x="41" y="4"/>
                  </a:cxn>
                  <a:cxn ang="0">
                    <a:pos x="40" y="2"/>
                  </a:cxn>
                  <a:cxn ang="0">
                    <a:pos x="39" y="1"/>
                  </a:cxn>
                  <a:cxn ang="0">
                    <a:pos x="37" y="1"/>
                  </a:cxn>
                  <a:cxn ang="0">
                    <a:pos x="35" y="0"/>
                  </a:cxn>
                  <a:cxn ang="0">
                    <a:pos x="34" y="1"/>
                  </a:cxn>
                  <a:cxn ang="0">
                    <a:pos x="33" y="2"/>
                  </a:cxn>
                  <a:cxn ang="0">
                    <a:pos x="32" y="4"/>
                  </a:cxn>
                  <a:cxn ang="0">
                    <a:pos x="32" y="4"/>
                  </a:cxn>
                </a:cxnLst>
                <a:rect l="0" t="0" r="r" b="b"/>
                <a:pathLst>
                  <a:path w="41" h="104">
                    <a:moveTo>
                      <a:pt x="32" y="4"/>
                    </a:moveTo>
                    <a:lnTo>
                      <a:pt x="32" y="4"/>
                    </a:lnTo>
                    <a:lnTo>
                      <a:pt x="27" y="17"/>
                    </a:lnTo>
                    <a:lnTo>
                      <a:pt x="23" y="28"/>
                    </a:lnTo>
                    <a:lnTo>
                      <a:pt x="13" y="51"/>
                    </a:lnTo>
                    <a:lnTo>
                      <a:pt x="8" y="63"/>
                    </a:lnTo>
                    <a:lnTo>
                      <a:pt x="4" y="74"/>
                    </a:lnTo>
                    <a:lnTo>
                      <a:pt x="1" y="87"/>
                    </a:lnTo>
                    <a:lnTo>
                      <a:pt x="0" y="100"/>
                    </a:lnTo>
                    <a:lnTo>
                      <a:pt x="0" y="100"/>
                    </a:lnTo>
                    <a:lnTo>
                      <a:pt x="0" y="102"/>
                    </a:lnTo>
                    <a:lnTo>
                      <a:pt x="1" y="103"/>
                    </a:lnTo>
                    <a:lnTo>
                      <a:pt x="3" y="104"/>
                    </a:lnTo>
                    <a:lnTo>
                      <a:pt x="4" y="104"/>
                    </a:lnTo>
                    <a:lnTo>
                      <a:pt x="6" y="104"/>
                    </a:lnTo>
                    <a:lnTo>
                      <a:pt x="8" y="103"/>
                    </a:lnTo>
                    <a:lnTo>
                      <a:pt x="9" y="102"/>
                    </a:lnTo>
                    <a:lnTo>
                      <a:pt x="9" y="100"/>
                    </a:lnTo>
                    <a:lnTo>
                      <a:pt x="9" y="100"/>
                    </a:lnTo>
                    <a:lnTo>
                      <a:pt x="10" y="87"/>
                    </a:lnTo>
                    <a:lnTo>
                      <a:pt x="13" y="75"/>
                    </a:lnTo>
                    <a:lnTo>
                      <a:pt x="17" y="64"/>
                    </a:lnTo>
                    <a:lnTo>
                      <a:pt x="22" y="53"/>
                    </a:lnTo>
                    <a:lnTo>
                      <a:pt x="33" y="30"/>
                    </a:lnTo>
                    <a:lnTo>
                      <a:pt x="37" y="19"/>
                    </a:lnTo>
                    <a:lnTo>
                      <a:pt x="41" y="6"/>
                    </a:lnTo>
                    <a:lnTo>
                      <a:pt x="41" y="6"/>
                    </a:lnTo>
                    <a:lnTo>
                      <a:pt x="41" y="4"/>
                    </a:lnTo>
                    <a:lnTo>
                      <a:pt x="40" y="2"/>
                    </a:lnTo>
                    <a:lnTo>
                      <a:pt x="39" y="1"/>
                    </a:lnTo>
                    <a:lnTo>
                      <a:pt x="37" y="1"/>
                    </a:lnTo>
                    <a:lnTo>
                      <a:pt x="35" y="0"/>
                    </a:lnTo>
                    <a:lnTo>
                      <a:pt x="34" y="1"/>
                    </a:lnTo>
                    <a:lnTo>
                      <a:pt x="33" y="2"/>
                    </a:lnTo>
                    <a:lnTo>
                      <a:pt x="32" y="4"/>
                    </a:lnTo>
                    <a:lnTo>
                      <a:pt x="32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C3E58"/>
                  </a:solidFill>
                </a:endParaRPr>
              </a:p>
            </p:txBody>
          </p:sp>
          <p:sp>
            <p:nvSpPr>
              <p:cNvPr id="291" name="Freeform 809"/>
              <p:cNvSpPr/>
              <p:nvPr/>
            </p:nvSpPr>
            <p:spPr bwMode="auto">
              <a:xfrm>
                <a:off x="6438900" y="1719263"/>
                <a:ext cx="31750" cy="65088"/>
              </a:xfrm>
              <a:custGeom>
                <a:avLst/>
                <a:gdLst/>
                <a:ahLst/>
                <a:cxnLst>
                  <a:cxn ang="0">
                    <a:pos x="51" y="2"/>
                  </a:cxn>
                  <a:cxn ang="0">
                    <a:pos x="51" y="2"/>
                  </a:cxn>
                  <a:cxn ang="0">
                    <a:pos x="37" y="25"/>
                  </a:cxn>
                  <a:cxn ang="0">
                    <a:pos x="25" y="44"/>
                  </a:cxn>
                  <a:cxn ang="0">
                    <a:pos x="14" y="64"/>
                  </a:cxn>
                  <a:cxn ang="0">
                    <a:pos x="6" y="83"/>
                  </a:cxn>
                  <a:cxn ang="0">
                    <a:pos x="2" y="93"/>
                  </a:cxn>
                  <a:cxn ang="0">
                    <a:pos x="0" y="101"/>
                  </a:cxn>
                  <a:cxn ang="0">
                    <a:pos x="0" y="108"/>
                  </a:cxn>
                  <a:cxn ang="0">
                    <a:pos x="1" y="114"/>
                  </a:cxn>
                  <a:cxn ang="0">
                    <a:pos x="2" y="116"/>
                  </a:cxn>
                  <a:cxn ang="0">
                    <a:pos x="5" y="119"/>
                  </a:cxn>
                  <a:cxn ang="0">
                    <a:pos x="7" y="120"/>
                  </a:cxn>
                  <a:cxn ang="0">
                    <a:pos x="10" y="123"/>
                  </a:cxn>
                  <a:cxn ang="0">
                    <a:pos x="10" y="123"/>
                  </a:cxn>
                  <a:cxn ang="0">
                    <a:pos x="12" y="123"/>
                  </a:cxn>
                  <a:cxn ang="0">
                    <a:pos x="14" y="123"/>
                  </a:cxn>
                  <a:cxn ang="0">
                    <a:pos x="15" y="120"/>
                  </a:cxn>
                  <a:cxn ang="0">
                    <a:pos x="16" y="119"/>
                  </a:cxn>
                  <a:cxn ang="0">
                    <a:pos x="15" y="115"/>
                  </a:cxn>
                  <a:cxn ang="0">
                    <a:pos x="14" y="114"/>
                  </a:cxn>
                  <a:cxn ang="0">
                    <a:pos x="13" y="113"/>
                  </a:cxn>
                  <a:cxn ang="0">
                    <a:pos x="13" y="113"/>
                  </a:cxn>
                  <a:cxn ang="0">
                    <a:pos x="11" y="112"/>
                  </a:cxn>
                  <a:cxn ang="0">
                    <a:pos x="10" y="111"/>
                  </a:cxn>
                  <a:cxn ang="0">
                    <a:pos x="10" y="107"/>
                  </a:cxn>
                  <a:cxn ang="0">
                    <a:pos x="10" y="102"/>
                  </a:cxn>
                  <a:cxn ang="0">
                    <a:pos x="12" y="96"/>
                  </a:cxn>
                  <a:cxn ang="0">
                    <a:pos x="18" y="80"/>
                  </a:cxn>
                  <a:cxn ang="0">
                    <a:pos x="27" y="62"/>
                  </a:cxn>
                  <a:cxn ang="0">
                    <a:pos x="47" y="27"/>
                  </a:cxn>
                  <a:cxn ang="0">
                    <a:pos x="59" y="7"/>
                  </a:cxn>
                  <a:cxn ang="0">
                    <a:pos x="59" y="7"/>
                  </a:cxn>
                  <a:cxn ang="0">
                    <a:pos x="60" y="5"/>
                  </a:cxn>
                  <a:cxn ang="0">
                    <a:pos x="59" y="3"/>
                  </a:cxn>
                  <a:cxn ang="0">
                    <a:pos x="59" y="1"/>
                  </a:cxn>
                  <a:cxn ang="0">
                    <a:pos x="57" y="0"/>
                  </a:cxn>
                  <a:cxn ang="0">
                    <a:pos x="56" y="0"/>
                  </a:cxn>
                  <a:cxn ang="0">
                    <a:pos x="54" y="0"/>
                  </a:cxn>
                  <a:cxn ang="0">
                    <a:pos x="52" y="0"/>
                  </a:cxn>
                  <a:cxn ang="0">
                    <a:pos x="51" y="2"/>
                  </a:cxn>
                  <a:cxn ang="0">
                    <a:pos x="51" y="2"/>
                  </a:cxn>
                </a:cxnLst>
                <a:rect l="0" t="0" r="r" b="b"/>
                <a:pathLst>
                  <a:path w="60" h="123">
                    <a:moveTo>
                      <a:pt x="51" y="2"/>
                    </a:moveTo>
                    <a:lnTo>
                      <a:pt x="51" y="2"/>
                    </a:lnTo>
                    <a:lnTo>
                      <a:pt x="37" y="25"/>
                    </a:lnTo>
                    <a:lnTo>
                      <a:pt x="25" y="44"/>
                    </a:lnTo>
                    <a:lnTo>
                      <a:pt x="14" y="64"/>
                    </a:lnTo>
                    <a:lnTo>
                      <a:pt x="6" y="83"/>
                    </a:lnTo>
                    <a:lnTo>
                      <a:pt x="2" y="93"/>
                    </a:lnTo>
                    <a:lnTo>
                      <a:pt x="0" y="101"/>
                    </a:lnTo>
                    <a:lnTo>
                      <a:pt x="0" y="108"/>
                    </a:lnTo>
                    <a:lnTo>
                      <a:pt x="1" y="114"/>
                    </a:lnTo>
                    <a:lnTo>
                      <a:pt x="2" y="116"/>
                    </a:lnTo>
                    <a:lnTo>
                      <a:pt x="5" y="119"/>
                    </a:lnTo>
                    <a:lnTo>
                      <a:pt x="7" y="120"/>
                    </a:lnTo>
                    <a:lnTo>
                      <a:pt x="10" y="123"/>
                    </a:lnTo>
                    <a:lnTo>
                      <a:pt x="10" y="123"/>
                    </a:lnTo>
                    <a:lnTo>
                      <a:pt x="12" y="123"/>
                    </a:lnTo>
                    <a:lnTo>
                      <a:pt x="14" y="123"/>
                    </a:lnTo>
                    <a:lnTo>
                      <a:pt x="15" y="120"/>
                    </a:lnTo>
                    <a:lnTo>
                      <a:pt x="16" y="119"/>
                    </a:lnTo>
                    <a:lnTo>
                      <a:pt x="15" y="115"/>
                    </a:lnTo>
                    <a:lnTo>
                      <a:pt x="14" y="114"/>
                    </a:lnTo>
                    <a:lnTo>
                      <a:pt x="13" y="113"/>
                    </a:lnTo>
                    <a:lnTo>
                      <a:pt x="13" y="113"/>
                    </a:lnTo>
                    <a:lnTo>
                      <a:pt x="11" y="112"/>
                    </a:lnTo>
                    <a:lnTo>
                      <a:pt x="10" y="111"/>
                    </a:lnTo>
                    <a:lnTo>
                      <a:pt x="10" y="107"/>
                    </a:lnTo>
                    <a:lnTo>
                      <a:pt x="10" y="102"/>
                    </a:lnTo>
                    <a:lnTo>
                      <a:pt x="12" y="96"/>
                    </a:lnTo>
                    <a:lnTo>
                      <a:pt x="18" y="80"/>
                    </a:lnTo>
                    <a:lnTo>
                      <a:pt x="27" y="62"/>
                    </a:lnTo>
                    <a:lnTo>
                      <a:pt x="47" y="27"/>
                    </a:lnTo>
                    <a:lnTo>
                      <a:pt x="59" y="7"/>
                    </a:lnTo>
                    <a:lnTo>
                      <a:pt x="59" y="7"/>
                    </a:lnTo>
                    <a:lnTo>
                      <a:pt x="60" y="5"/>
                    </a:lnTo>
                    <a:lnTo>
                      <a:pt x="59" y="3"/>
                    </a:lnTo>
                    <a:lnTo>
                      <a:pt x="59" y="1"/>
                    </a:lnTo>
                    <a:lnTo>
                      <a:pt x="57" y="0"/>
                    </a:lnTo>
                    <a:lnTo>
                      <a:pt x="56" y="0"/>
                    </a:lnTo>
                    <a:lnTo>
                      <a:pt x="54" y="0"/>
                    </a:lnTo>
                    <a:lnTo>
                      <a:pt x="52" y="0"/>
                    </a:lnTo>
                    <a:lnTo>
                      <a:pt x="51" y="2"/>
                    </a:lnTo>
                    <a:lnTo>
                      <a:pt x="51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C3E58"/>
                  </a:solidFill>
                </a:endParaRPr>
              </a:p>
            </p:txBody>
          </p:sp>
          <p:sp>
            <p:nvSpPr>
              <p:cNvPr id="292" name="Freeform 810"/>
              <p:cNvSpPr/>
              <p:nvPr/>
            </p:nvSpPr>
            <p:spPr bwMode="auto">
              <a:xfrm>
                <a:off x="6478588" y="1731963"/>
                <a:ext cx="28575" cy="65088"/>
              </a:xfrm>
              <a:custGeom>
                <a:avLst/>
                <a:gdLst/>
                <a:ahLst/>
                <a:cxnLst>
                  <a:cxn ang="0">
                    <a:pos x="45" y="1"/>
                  </a:cxn>
                  <a:cxn ang="0">
                    <a:pos x="45" y="1"/>
                  </a:cxn>
                  <a:cxn ang="0">
                    <a:pos x="40" y="8"/>
                  </a:cxn>
                  <a:cxn ang="0">
                    <a:pos x="34" y="14"/>
                  </a:cxn>
                  <a:cxn ang="0">
                    <a:pos x="25" y="26"/>
                  </a:cxn>
                  <a:cxn ang="0">
                    <a:pos x="16" y="41"/>
                  </a:cxn>
                  <a:cxn ang="0">
                    <a:pos x="10" y="55"/>
                  </a:cxn>
                  <a:cxn ang="0">
                    <a:pos x="6" y="71"/>
                  </a:cxn>
                  <a:cxn ang="0">
                    <a:pos x="3" y="87"/>
                  </a:cxn>
                  <a:cxn ang="0">
                    <a:pos x="1" y="103"/>
                  </a:cxn>
                  <a:cxn ang="0">
                    <a:pos x="0" y="119"/>
                  </a:cxn>
                  <a:cxn ang="0">
                    <a:pos x="0" y="119"/>
                  </a:cxn>
                  <a:cxn ang="0">
                    <a:pos x="0" y="121"/>
                  </a:cxn>
                  <a:cxn ang="0">
                    <a:pos x="1" y="122"/>
                  </a:cxn>
                  <a:cxn ang="0">
                    <a:pos x="3" y="123"/>
                  </a:cxn>
                  <a:cxn ang="0">
                    <a:pos x="5" y="123"/>
                  </a:cxn>
                  <a:cxn ang="0">
                    <a:pos x="6" y="123"/>
                  </a:cxn>
                  <a:cxn ang="0">
                    <a:pos x="8" y="122"/>
                  </a:cxn>
                  <a:cxn ang="0">
                    <a:pos x="9" y="121"/>
                  </a:cxn>
                  <a:cxn ang="0">
                    <a:pos x="9" y="119"/>
                  </a:cxn>
                  <a:cxn ang="0">
                    <a:pos x="9" y="119"/>
                  </a:cxn>
                  <a:cxn ang="0">
                    <a:pos x="10" y="104"/>
                  </a:cxn>
                  <a:cxn ang="0">
                    <a:pos x="12" y="88"/>
                  </a:cxn>
                  <a:cxn ang="0">
                    <a:pos x="15" y="74"/>
                  </a:cxn>
                  <a:cxn ang="0">
                    <a:pos x="19" y="59"/>
                  </a:cxn>
                  <a:cxn ang="0">
                    <a:pos x="25" y="45"/>
                  </a:cxn>
                  <a:cxn ang="0">
                    <a:pos x="33" y="31"/>
                  </a:cxn>
                  <a:cxn ang="0">
                    <a:pos x="41" y="19"/>
                  </a:cxn>
                  <a:cxn ang="0">
                    <a:pos x="53" y="9"/>
                  </a:cxn>
                  <a:cxn ang="0">
                    <a:pos x="53" y="9"/>
                  </a:cxn>
                  <a:cxn ang="0">
                    <a:pos x="54" y="7"/>
                  </a:cxn>
                  <a:cxn ang="0">
                    <a:pos x="54" y="6"/>
                  </a:cxn>
                  <a:cxn ang="0">
                    <a:pos x="54" y="3"/>
                  </a:cxn>
                  <a:cxn ang="0">
                    <a:pos x="53" y="2"/>
                  </a:cxn>
                  <a:cxn ang="0">
                    <a:pos x="50" y="1"/>
                  </a:cxn>
                  <a:cxn ang="0">
                    <a:pos x="49" y="0"/>
                  </a:cxn>
                  <a:cxn ang="0">
                    <a:pos x="47" y="0"/>
                  </a:cxn>
                  <a:cxn ang="0">
                    <a:pos x="45" y="1"/>
                  </a:cxn>
                  <a:cxn ang="0">
                    <a:pos x="45" y="1"/>
                  </a:cxn>
                </a:cxnLst>
                <a:rect l="0" t="0" r="r" b="b"/>
                <a:pathLst>
                  <a:path w="54" h="123">
                    <a:moveTo>
                      <a:pt x="45" y="1"/>
                    </a:moveTo>
                    <a:lnTo>
                      <a:pt x="45" y="1"/>
                    </a:lnTo>
                    <a:lnTo>
                      <a:pt x="40" y="8"/>
                    </a:lnTo>
                    <a:lnTo>
                      <a:pt x="34" y="14"/>
                    </a:lnTo>
                    <a:lnTo>
                      <a:pt x="25" y="26"/>
                    </a:lnTo>
                    <a:lnTo>
                      <a:pt x="16" y="41"/>
                    </a:lnTo>
                    <a:lnTo>
                      <a:pt x="10" y="55"/>
                    </a:lnTo>
                    <a:lnTo>
                      <a:pt x="6" y="71"/>
                    </a:lnTo>
                    <a:lnTo>
                      <a:pt x="3" y="87"/>
                    </a:lnTo>
                    <a:lnTo>
                      <a:pt x="1" y="103"/>
                    </a:lnTo>
                    <a:lnTo>
                      <a:pt x="0" y="119"/>
                    </a:lnTo>
                    <a:lnTo>
                      <a:pt x="0" y="119"/>
                    </a:lnTo>
                    <a:lnTo>
                      <a:pt x="0" y="121"/>
                    </a:lnTo>
                    <a:lnTo>
                      <a:pt x="1" y="122"/>
                    </a:lnTo>
                    <a:lnTo>
                      <a:pt x="3" y="123"/>
                    </a:lnTo>
                    <a:lnTo>
                      <a:pt x="5" y="123"/>
                    </a:lnTo>
                    <a:lnTo>
                      <a:pt x="6" y="123"/>
                    </a:lnTo>
                    <a:lnTo>
                      <a:pt x="8" y="122"/>
                    </a:lnTo>
                    <a:lnTo>
                      <a:pt x="9" y="121"/>
                    </a:lnTo>
                    <a:lnTo>
                      <a:pt x="9" y="119"/>
                    </a:lnTo>
                    <a:lnTo>
                      <a:pt x="9" y="119"/>
                    </a:lnTo>
                    <a:lnTo>
                      <a:pt x="10" y="104"/>
                    </a:lnTo>
                    <a:lnTo>
                      <a:pt x="12" y="88"/>
                    </a:lnTo>
                    <a:lnTo>
                      <a:pt x="15" y="74"/>
                    </a:lnTo>
                    <a:lnTo>
                      <a:pt x="19" y="59"/>
                    </a:lnTo>
                    <a:lnTo>
                      <a:pt x="25" y="45"/>
                    </a:lnTo>
                    <a:lnTo>
                      <a:pt x="33" y="31"/>
                    </a:lnTo>
                    <a:lnTo>
                      <a:pt x="41" y="19"/>
                    </a:lnTo>
                    <a:lnTo>
                      <a:pt x="53" y="9"/>
                    </a:lnTo>
                    <a:lnTo>
                      <a:pt x="53" y="9"/>
                    </a:lnTo>
                    <a:lnTo>
                      <a:pt x="54" y="7"/>
                    </a:lnTo>
                    <a:lnTo>
                      <a:pt x="54" y="6"/>
                    </a:lnTo>
                    <a:lnTo>
                      <a:pt x="54" y="3"/>
                    </a:lnTo>
                    <a:lnTo>
                      <a:pt x="53" y="2"/>
                    </a:lnTo>
                    <a:lnTo>
                      <a:pt x="50" y="1"/>
                    </a:lnTo>
                    <a:lnTo>
                      <a:pt x="49" y="0"/>
                    </a:lnTo>
                    <a:lnTo>
                      <a:pt x="47" y="0"/>
                    </a:lnTo>
                    <a:lnTo>
                      <a:pt x="45" y="1"/>
                    </a:lnTo>
                    <a:lnTo>
                      <a:pt x="45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C3E58"/>
                  </a:solidFill>
                </a:endParaRPr>
              </a:p>
            </p:txBody>
          </p:sp>
          <p:sp>
            <p:nvSpPr>
              <p:cNvPr id="293" name="Freeform 811"/>
              <p:cNvSpPr/>
              <p:nvPr/>
            </p:nvSpPr>
            <p:spPr bwMode="auto">
              <a:xfrm>
                <a:off x="6523038" y="1739900"/>
                <a:ext cx="25400" cy="61913"/>
              </a:xfrm>
              <a:custGeom>
                <a:avLst/>
                <a:gdLst/>
                <a:ahLst/>
                <a:cxnLst>
                  <a:cxn ang="0">
                    <a:pos x="39" y="3"/>
                  </a:cxn>
                  <a:cxn ang="0">
                    <a:pos x="39" y="3"/>
                  </a:cxn>
                  <a:cxn ang="0">
                    <a:pos x="27" y="29"/>
                  </a:cxn>
                  <a:cxn ang="0">
                    <a:pos x="17" y="56"/>
                  </a:cxn>
                  <a:cxn ang="0">
                    <a:pos x="8" y="82"/>
                  </a:cxn>
                  <a:cxn ang="0">
                    <a:pos x="4" y="96"/>
                  </a:cxn>
                  <a:cxn ang="0">
                    <a:pos x="0" y="110"/>
                  </a:cxn>
                  <a:cxn ang="0">
                    <a:pos x="0" y="110"/>
                  </a:cxn>
                  <a:cxn ang="0">
                    <a:pos x="0" y="112"/>
                  </a:cxn>
                  <a:cxn ang="0">
                    <a:pos x="1" y="113"/>
                  </a:cxn>
                  <a:cxn ang="0">
                    <a:pos x="4" y="116"/>
                  </a:cxn>
                  <a:cxn ang="0">
                    <a:pos x="6" y="117"/>
                  </a:cxn>
                  <a:cxn ang="0">
                    <a:pos x="8" y="116"/>
                  </a:cxn>
                  <a:cxn ang="0">
                    <a:pos x="9" y="114"/>
                  </a:cxn>
                  <a:cxn ang="0">
                    <a:pos x="10" y="112"/>
                  </a:cxn>
                  <a:cxn ang="0">
                    <a:pos x="10" y="112"/>
                  </a:cxn>
                  <a:cxn ang="0">
                    <a:pos x="13" y="99"/>
                  </a:cxn>
                  <a:cxn ang="0">
                    <a:pos x="16" y="85"/>
                  </a:cxn>
                  <a:cxn ang="0">
                    <a:pos x="25" y="58"/>
                  </a:cxn>
                  <a:cxn ang="0">
                    <a:pos x="37" y="32"/>
                  </a:cxn>
                  <a:cxn ang="0">
                    <a:pos x="47" y="5"/>
                  </a:cxn>
                  <a:cxn ang="0">
                    <a:pos x="47" y="5"/>
                  </a:cxn>
                  <a:cxn ang="0">
                    <a:pos x="48" y="3"/>
                  </a:cxn>
                  <a:cxn ang="0">
                    <a:pos x="47" y="2"/>
                  </a:cxn>
                  <a:cxn ang="0">
                    <a:pos x="46" y="1"/>
                  </a:cxn>
                  <a:cxn ang="0">
                    <a:pos x="45" y="0"/>
                  </a:cxn>
                  <a:cxn ang="0">
                    <a:pos x="41" y="0"/>
                  </a:cxn>
                  <a:cxn ang="0">
                    <a:pos x="40" y="1"/>
                  </a:cxn>
                  <a:cxn ang="0">
                    <a:pos x="39" y="3"/>
                  </a:cxn>
                  <a:cxn ang="0">
                    <a:pos x="39" y="3"/>
                  </a:cxn>
                </a:cxnLst>
                <a:rect l="0" t="0" r="r" b="b"/>
                <a:pathLst>
                  <a:path w="48" h="117">
                    <a:moveTo>
                      <a:pt x="39" y="3"/>
                    </a:moveTo>
                    <a:lnTo>
                      <a:pt x="39" y="3"/>
                    </a:lnTo>
                    <a:lnTo>
                      <a:pt x="27" y="29"/>
                    </a:lnTo>
                    <a:lnTo>
                      <a:pt x="17" y="56"/>
                    </a:lnTo>
                    <a:lnTo>
                      <a:pt x="8" y="82"/>
                    </a:lnTo>
                    <a:lnTo>
                      <a:pt x="4" y="96"/>
                    </a:lnTo>
                    <a:lnTo>
                      <a:pt x="0" y="110"/>
                    </a:lnTo>
                    <a:lnTo>
                      <a:pt x="0" y="110"/>
                    </a:lnTo>
                    <a:lnTo>
                      <a:pt x="0" y="112"/>
                    </a:lnTo>
                    <a:lnTo>
                      <a:pt x="1" y="113"/>
                    </a:lnTo>
                    <a:lnTo>
                      <a:pt x="4" y="116"/>
                    </a:lnTo>
                    <a:lnTo>
                      <a:pt x="6" y="117"/>
                    </a:lnTo>
                    <a:lnTo>
                      <a:pt x="8" y="116"/>
                    </a:lnTo>
                    <a:lnTo>
                      <a:pt x="9" y="114"/>
                    </a:lnTo>
                    <a:lnTo>
                      <a:pt x="10" y="112"/>
                    </a:lnTo>
                    <a:lnTo>
                      <a:pt x="10" y="112"/>
                    </a:lnTo>
                    <a:lnTo>
                      <a:pt x="13" y="99"/>
                    </a:lnTo>
                    <a:lnTo>
                      <a:pt x="16" y="85"/>
                    </a:lnTo>
                    <a:lnTo>
                      <a:pt x="25" y="58"/>
                    </a:lnTo>
                    <a:lnTo>
                      <a:pt x="37" y="32"/>
                    </a:lnTo>
                    <a:lnTo>
                      <a:pt x="47" y="5"/>
                    </a:lnTo>
                    <a:lnTo>
                      <a:pt x="47" y="5"/>
                    </a:lnTo>
                    <a:lnTo>
                      <a:pt x="48" y="3"/>
                    </a:lnTo>
                    <a:lnTo>
                      <a:pt x="47" y="2"/>
                    </a:lnTo>
                    <a:lnTo>
                      <a:pt x="46" y="1"/>
                    </a:lnTo>
                    <a:lnTo>
                      <a:pt x="45" y="0"/>
                    </a:lnTo>
                    <a:lnTo>
                      <a:pt x="41" y="0"/>
                    </a:lnTo>
                    <a:lnTo>
                      <a:pt x="40" y="1"/>
                    </a:lnTo>
                    <a:lnTo>
                      <a:pt x="39" y="3"/>
                    </a:lnTo>
                    <a:lnTo>
                      <a:pt x="39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C3E58"/>
                  </a:solidFill>
                </a:endParaRPr>
              </a:p>
            </p:txBody>
          </p:sp>
          <p:sp>
            <p:nvSpPr>
              <p:cNvPr id="294" name="Freeform 812"/>
              <p:cNvSpPr/>
              <p:nvPr/>
            </p:nvSpPr>
            <p:spPr bwMode="auto">
              <a:xfrm>
                <a:off x="6572250" y="1743075"/>
                <a:ext cx="28575" cy="61913"/>
              </a:xfrm>
              <a:custGeom>
                <a:avLst/>
                <a:gdLst/>
                <a:ahLst/>
                <a:cxnLst>
                  <a:cxn ang="0">
                    <a:pos x="45" y="2"/>
                  </a:cxn>
                  <a:cxn ang="0">
                    <a:pos x="45" y="2"/>
                  </a:cxn>
                  <a:cxn ang="0">
                    <a:pos x="37" y="14"/>
                  </a:cxn>
                  <a:cxn ang="0">
                    <a:pos x="28" y="27"/>
                  </a:cxn>
                  <a:cxn ang="0">
                    <a:pos x="22" y="40"/>
                  </a:cxn>
                  <a:cxn ang="0">
                    <a:pos x="16" y="54"/>
                  </a:cxn>
                  <a:cxn ang="0">
                    <a:pos x="11" y="67"/>
                  </a:cxn>
                  <a:cxn ang="0">
                    <a:pos x="7" y="82"/>
                  </a:cxn>
                  <a:cxn ang="0">
                    <a:pos x="3" y="96"/>
                  </a:cxn>
                  <a:cxn ang="0">
                    <a:pos x="0" y="111"/>
                  </a:cxn>
                  <a:cxn ang="0">
                    <a:pos x="0" y="111"/>
                  </a:cxn>
                  <a:cxn ang="0">
                    <a:pos x="0" y="114"/>
                  </a:cxn>
                  <a:cxn ang="0">
                    <a:pos x="3" y="116"/>
                  </a:cxn>
                  <a:cxn ang="0">
                    <a:pos x="6" y="117"/>
                  </a:cxn>
                  <a:cxn ang="0">
                    <a:pos x="8" y="115"/>
                  </a:cxn>
                  <a:cxn ang="0">
                    <a:pos x="14" y="108"/>
                  </a:cxn>
                  <a:cxn ang="0">
                    <a:pos x="14" y="108"/>
                  </a:cxn>
                  <a:cxn ang="0">
                    <a:pos x="16" y="106"/>
                  </a:cxn>
                  <a:cxn ang="0">
                    <a:pos x="15" y="104"/>
                  </a:cxn>
                  <a:cxn ang="0">
                    <a:pos x="14" y="102"/>
                  </a:cxn>
                  <a:cxn ang="0">
                    <a:pos x="12" y="101"/>
                  </a:cxn>
                  <a:cxn ang="0">
                    <a:pos x="12" y="101"/>
                  </a:cxn>
                  <a:cxn ang="0">
                    <a:pos x="18" y="75"/>
                  </a:cxn>
                  <a:cxn ang="0">
                    <a:pos x="22" y="63"/>
                  </a:cxn>
                  <a:cxn ang="0">
                    <a:pos x="27" y="52"/>
                  </a:cxn>
                  <a:cxn ang="0">
                    <a:pos x="33" y="39"/>
                  </a:cxn>
                  <a:cxn ang="0">
                    <a:pos x="39" y="28"/>
                  </a:cxn>
                  <a:cxn ang="0">
                    <a:pos x="45" y="18"/>
                  </a:cxn>
                  <a:cxn ang="0">
                    <a:pos x="53" y="6"/>
                  </a:cxn>
                  <a:cxn ang="0">
                    <a:pos x="53" y="6"/>
                  </a:cxn>
                  <a:cxn ang="0">
                    <a:pos x="54" y="5"/>
                  </a:cxn>
                  <a:cxn ang="0">
                    <a:pos x="54" y="3"/>
                  </a:cxn>
                  <a:cxn ang="0">
                    <a:pos x="53" y="2"/>
                  </a:cxn>
                  <a:cxn ang="0">
                    <a:pos x="52" y="1"/>
                  </a:cxn>
                  <a:cxn ang="0">
                    <a:pos x="48" y="0"/>
                  </a:cxn>
                  <a:cxn ang="0">
                    <a:pos x="46" y="0"/>
                  </a:cxn>
                  <a:cxn ang="0">
                    <a:pos x="45" y="2"/>
                  </a:cxn>
                  <a:cxn ang="0">
                    <a:pos x="45" y="2"/>
                  </a:cxn>
                </a:cxnLst>
                <a:rect l="0" t="0" r="r" b="b"/>
                <a:pathLst>
                  <a:path w="54" h="117">
                    <a:moveTo>
                      <a:pt x="45" y="2"/>
                    </a:moveTo>
                    <a:lnTo>
                      <a:pt x="45" y="2"/>
                    </a:lnTo>
                    <a:lnTo>
                      <a:pt x="37" y="14"/>
                    </a:lnTo>
                    <a:lnTo>
                      <a:pt x="28" y="27"/>
                    </a:lnTo>
                    <a:lnTo>
                      <a:pt x="22" y="40"/>
                    </a:lnTo>
                    <a:lnTo>
                      <a:pt x="16" y="54"/>
                    </a:lnTo>
                    <a:lnTo>
                      <a:pt x="11" y="67"/>
                    </a:lnTo>
                    <a:lnTo>
                      <a:pt x="7" y="82"/>
                    </a:lnTo>
                    <a:lnTo>
                      <a:pt x="3" y="96"/>
                    </a:lnTo>
                    <a:lnTo>
                      <a:pt x="0" y="111"/>
                    </a:lnTo>
                    <a:lnTo>
                      <a:pt x="0" y="111"/>
                    </a:lnTo>
                    <a:lnTo>
                      <a:pt x="0" y="114"/>
                    </a:lnTo>
                    <a:lnTo>
                      <a:pt x="3" y="116"/>
                    </a:lnTo>
                    <a:lnTo>
                      <a:pt x="6" y="117"/>
                    </a:lnTo>
                    <a:lnTo>
                      <a:pt x="8" y="115"/>
                    </a:lnTo>
                    <a:lnTo>
                      <a:pt x="14" y="108"/>
                    </a:lnTo>
                    <a:lnTo>
                      <a:pt x="14" y="108"/>
                    </a:lnTo>
                    <a:lnTo>
                      <a:pt x="16" y="106"/>
                    </a:lnTo>
                    <a:lnTo>
                      <a:pt x="15" y="104"/>
                    </a:lnTo>
                    <a:lnTo>
                      <a:pt x="14" y="102"/>
                    </a:lnTo>
                    <a:lnTo>
                      <a:pt x="12" y="101"/>
                    </a:lnTo>
                    <a:lnTo>
                      <a:pt x="12" y="101"/>
                    </a:lnTo>
                    <a:lnTo>
                      <a:pt x="18" y="75"/>
                    </a:lnTo>
                    <a:lnTo>
                      <a:pt x="22" y="63"/>
                    </a:lnTo>
                    <a:lnTo>
                      <a:pt x="27" y="52"/>
                    </a:lnTo>
                    <a:lnTo>
                      <a:pt x="33" y="39"/>
                    </a:lnTo>
                    <a:lnTo>
                      <a:pt x="39" y="28"/>
                    </a:lnTo>
                    <a:lnTo>
                      <a:pt x="45" y="18"/>
                    </a:lnTo>
                    <a:lnTo>
                      <a:pt x="53" y="6"/>
                    </a:lnTo>
                    <a:lnTo>
                      <a:pt x="53" y="6"/>
                    </a:lnTo>
                    <a:lnTo>
                      <a:pt x="54" y="5"/>
                    </a:lnTo>
                    <a:lnTo>
                      <a:pt x="54" y="3"/>
                    </a:lnTo>
                    <a:lnTo>
                      <a:pt x="53" y="2"/>
                    </a:lnTo>
                    <a:lnTo>
                      <a:pt x="52" y="1"/>
                    </a:lnTo>
                    <a:lnTo>
                      <a:pt x="48" y="0"/>
                    </a:lnTo>
                    <a:lnTo>
                      <a:pt x="46" y="0"/>
                    </a:lnTo>
                    <a:lnTo>
                      <a:pt x="45" y="2"/>
                    </a:lnTo>
                    <a:lnTo>
                      <a:pt x="45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C3E58"/>
                  </a:solidFill>
                </a:endParaRPr>
              </a:p>
            </p:txBody>
          </p:sp>
          <p:sp>
            <p:nvSpPr>
              <p:cNvPr id="295" name="Freeform 813"/>
              <p:cNvSpPr/>
              <p:nvPr/>
            </p:nvSpPr>
            <p:spPr bwMode="auto">
              <a:xfrm>
                <a:off x="6629400" y="1741488"/>
                <a:ext cx="28575" cy="55563"/>
              </a:xfrm>
              <a:custGeom>
                <a:avLst/>
                <a:gdLst/>
                <a:ahLst/>
                <a:cxnLst>
                  <a:cxn ang="0">
                    <a:pos x="44" y="3"/>
                  </a:cxn>
                  <a:cxn ang="0">
                    <a:pos x="44" y="3"/>
                  </a:cxn>
                  <a:cxn ang="0">
                    <a:pos x="39" y="14"/>
                  </a:cxn>
                  <a:cxn ang="0">
                    <a:pos x="35" y="26"/>
                  </a:cxn>
                  <a:cxn ang="0">
                    <a:pos x="35" y="26"/>
                  </a:cxn>
                  <a:cxn ang="0">
                    <a:pos x="34" y="32"/>
                  </a:cxn>
                  <a:cxn ang="0">
                    <a:pos x="33" y="38"/>
                  </a:cxn>
                  <a:cxn ang="0">
                    <a:pos x="32" y="44"/>
                  </a:cxn>
                  <a:cxn ang="0">
                    <a:pos x="31" y="48"/>
                  </a:cxn>
                  <a:cxn ang="0">
                    <a:pos x="30" y="50"/>
                  </a:cxn>
                  <a:cxn ang="0">
                    <a:pos x="30" y="50"/>
                  </a:cxn>
                  <a:cxn ang="0">
                    <a:pos x="25" y="55"/>
                  </a:cxn>
                  <a:cxn ang="0">
                    <a:pos x="22" y="61"/>
                  </a:cxn>
                  <a:cxn ang="0">
                    <a:pos x="15" y="73"/>
                  </a:cxn>
                  <a:cxn ang="0">
                    <a:pos x="9" y="86"/>
                  </a:cxn>
                  <a:cxn ang="0">
                    <a:pos x="5" y="91"/>
                  </a:cxn>
                  <a:cxn ang="0">
                    <a:pos x="1" y="97"/>
                  </a:cxn>
                  <a:cxn ang="0">
                    <a:pos x="1" y="97"/>
                  </a:cxn>
                  <a:cxn ang="0">
                    <a:pos x="0" y="98"/>
                  </a:cxn>
                  <a:cxn ang="0">
                    <a:pos x="0" y="100"/>
                  </a:cxn>
                  <a:cxn ang="0">
                    <a:pos x="0" y="102"/>
                  </a:cxn>
                  <a:cxn ang="0">
                    <a:pos x="1" y="103"/>
                  </a:cxn>
                  <a:cxn ang="0">
                    <a:pos x="3" y="104"/>
                  </a:cxn>
                  <a:cxn ang="0">
                    <a:pos x="4" y="105"/>
                  </a:cxn>
                  <a:cxn ang="0">
                    <a:pos x="6" y="104"/>
                  </a:cxn>
                  <a:cxn ang="0">
                    <a:pos x="7" y="103"/>
                  </a:cxn>
                  <a:cxn ang="0">
                    <a:pos x="7" y="103"/>
                  </a:cxn>
                  <a:cxn ang="0">
                    <a:pos x="14" y="94"/>
                  </a:cxn>
                  <a:cxn ang="0">
                    <a:pos x="21" y="84"/>
                  </a:cxn>
                  <a:cxn ang="0">
                    <a:pos x="31" y="63"/>
                  </a:cxn>
                  <a:cxn ang="0">
                    <a:pos x="31" y="63"/>
                  </a:cxn>
                  <a:cxn ang="0">
                    <a:pos x="34" y="60"/>
                  </a:cxn>
                  <a:cxn ang="0">
                    <a:pos x="37" y="57"/>
                  </a:cxn>
                  <a:cxn ang="0">
                    <a:pos x="39" y="54"/>
                  </a:cxn>
                  <a:cxn ang="0">
                    <a:pos x="40" y="50"/>
                  </a:cxn>
                  <a:cxn ang="0">
                    <a:pos x="40" y="50"/>
                  </a:cxn>
                  <a:cxn ang="0">
                    <a:pos x="42" y="38"/>
                  </a:cxn>
                  <a:cxn ang="0">
                    <a:pos x="44" y="28"/>
                  </a:cxn>
                  <a:cxn ang="0">
                    <a:pos x="48" y="18"/>
                  </a:cxn>
                  <a:cxn ang="0">
                    <a:pos x="53" y="7"/>
                  </a:cxn>
                  <a:cxn ang="0">
                    <a:pos x="53" y="7"/>
                  </a:cxn>
                  <a:cxn ang="0">
                    <a:pos x="53" y="5"/>
                  </a:cxn>
                  <a:cxn ang="0">
                    <a:pos x="53" y="4"/>
                  </a:cxn>
                  <a:cxn ang="0">
                    <a:pos x="51" y="1"/>
                  </a:cxn>
                  <a:cxn ang="0">
                    <a:pos x="48" y="0"/>
                  </a:cxn>
                  <a:cxn ang="0">
                    <a:pos x="47" y="0"/>
                  </a:cxn>
                  <a:cxn ang="0">
                    <a:pos x="45" y="1"/>
                  </a:cxn>
                  <a:cxn ang="0">
                    <a:pos x="44" y="3"/>
                  </a:cxn>
                  <a:cxn ang="0">
                    <a:pos x="44" y="3"/>
                  </a:cxn>
                </a:cxnLst>
                <a:rect l="0" t="0" r="r" b="b"/>
                <a:pathLst>
                  <a:path w="53" h="105">
                    <a:moveTo>
                      <a:pt x="44" y="3"/>
                    </a:moveTo>
                    <a:lnTo>
                      <a:pt x="44" y="3"/>
                    </a:lnTo>
                    <a:lnTo>
                      <a:pt x="39" y="14"/>
                    </a:lnTo>
                    <a:lnTo>
                      <a:pt x="35" y="26"/>
                    </a:lnTo>
                    <a:lnTo>
                      <a:pt x="35" y="26"/>
                    </a:lnTo>
                    <a:lnTo>
                      <a:pt x="34" y="32"/>
                    </a:lnTo>
                    <a:lnTo>
                      <a:pt x="33" y="38"/>
                    </a:lnTo>
                    <a:lnTo>
                      <a:pt x="32" y="44"/>
                    </a:lnTo>
                    <a:lnTo>
                      <a:pt x="31" y="48"/>
                    </a:lnTo>
                    <a:lnTo>
                      <a:pt x="30" y="50"/>
                    </a:lnTo>
                    <a:lnTo>
                      <a:pt x="30" y="50"/>
                    </a:lnTo>
                    <a:lnTo>
                      <a:pt x="25" y="55"/>
                    </a:lnTo>
                    <a:lnTo>
                      <a:pt x="22" y="61"/>
                    </a:lnTo>
                    <a:lnTo>
                      <a:pt x="15" y="73"/>
                    </a:lnTo>
                    <a:lnTo>
                      <a:pt x="9" y="86"/>
                    </a:lnTo>
                    <a:lnTo>
                      <a:pt x="5" y="91"/>
                    </a:lnTo>
                    <a:lnTo>
                      <a:pt x="1" y="97"/>
                    </a:lnTo>
                    <a:lnTo>
                      <a:pt x="1" y="97"/>
                    </a:lnTo>
                    <a:lnTo>
                      <a:pt x="0" y="98"/>
                    </a:lnTo>
                    <a:lnTo>
                      <a:pt x="0" y="100"/>
                    </a:lnTo>
                    <a:lnTo>
                      <a:pt x="0" y="102"/>
                    </a:lnTo>
                    <a:lnTo>
                      <a:pt x="1" y="103"/>
                    </a:lnTo>
                    <a:lnTo>
                      <a:pt x="3" y="104"/>
                    </a:lnTo>
                    <a:lnTo>
                      <a:pt x="4" y="105"/>
                    </a:lnTo>
                    <a:lnTo>
                      <a:pt x="6" y="104"/>
                    </a:lnTo>
                    <a:lnTo>
                      <a:pt x="7" y="103"/>
                    </a:lnTo>
                    <a:lnTo>
                      <a:pt x="7" y="103"/>
                    </a:lnTo>
                    <a:lnTo>
                      <a:pt x="14" y="94"/>
                    </a:lnTo>
                    <a:lnTo>
                      <a:pt x="21" y="84"/>
                    </a:lnTo>
                    <a:lnTo>
                      <a:pt x="31" y="63"/>
                    </a:lnTo>
                    <a:lnTo>
                      <a:pt x="31" y="63"/>
                    </a:lnTo>
                    <a:lnTo>
                      <a:pt x="34" y="60"/>
                    </a:lnTo>
                    <a:lnTo>
                      <a:pt x="37" y="57"/>
                    </a:lnTo>
                    <a:lnTo>
                      <a:pt x="39" y="54"/>
                    </a:lnTo>
                    <a:lnTo>
                      <a:pt x="40" y="50"/>
                    </a:lnTo>
                    <a:lnTo>
                      <a:pt x="40" y="50"/>
                    </a:lnTo>
                    <a:lnTo>
                      <a:pt x="42" y="38"/>
                    </a:lnTo>
                    <a:lnTo>
                      <a:pt x="44" y="28"/>
                    </a:lnTo>
                    <a:lnTo>
                      <a:pt x="48" y="18"/>
                    </a:lnTo>
                    <a:lnTo>
                      <a:pt x="53" y="7"/>
                    </a:lnTo>
                    <a:lnTo>
                      <a:pt x="53" y="7"/>
                    </a:lnTo>
                    <a:lnTo>
                      <a:pt x="53" y="5"/>
                    </a:lnTo>
                    <a:lnTo>
                      <a:pt x="53" y="4"/>
                    </a:lnTo>
                    <a:lnTo>
                      <a:pt x="51" y="1"/>
                    </a:lnTo>
                    <a:lnTo>
                      <a:pt x="48" y="0"/>
                    </a:lnTo>
                    <a:lnTo>
                      <a:pt x="47" y="0"/>
                    </a:lnTo>
                    <a:lnTo>
                      <a:pt x="45" y="1"/>
                    </a:lnTo>
                    <a:lnTo>
                      <a:pt x="44" y="3"/>
                    </a:lnTo>
                    <a:lnTo>
                      <a:pt x="44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C3E58"/>
                  </a:solidFill>
                </a:endParaRPr>
              </a:p>
            </p:txBody>
          </p:sp>
          <p:sp>
            <p:nvSpPr>
              <p:cNvPr id="296" name="Freeform 814"/>
              <p:cNvSpPr/>
              <p:nvPr/>
            </p:nvSpPr>
            <p:spPr bwMode="auto">
              <a:xfrm>
                <a:off x="6673850" y="1739900"/>
                <a:ext cx="20638" cy="53975"/>
              </a:xfrm>
              <a:custGeom>
                <a:avLst/>
                <a:gdLst/>
                <a:ahLst/>
                <a:cxnLst>
                  <a:cxn ang="0">
                    <a:pos x="32" y="4"/>
                  </a:cxn>
                  <a:cxn ang="0">
                    <a:pos x="32" y="4"/>
                  </a:cxn>
                  <a:cxn ang="0">
                    <a:pos x="29" y="16"/>
                  </a:cxn>
                  <a:cxn ang="0">
                    <a:pos x="26" y="28"/>
                  </a:cxn>
                  <a:cxn ang="0">
                    <a:pos x="22" y="40"/>
                  </a:cxn>
                  <a:cxn ang="0">
                    <a:pos x="18" y="51"/>
                  </a:cxn>
                  <a:cxn ang="0">
                    <a:pos x="8" y="74"/>
                  </a:cxn>
                  <a:cxn ang="0">
                    <a:pos x="4" y="86"/>
                  </a:cxn>
                  <a:cxn ang="0">
                    <a:pos x="0" y="98"/>
                  </a:cxn>
                  <a:cxn ang="0">
                    <a:pos x="0" y="98"/>
                  </a:cxn>
                  <a:cxn ang="0">
                    <a:pos x="0" y="100"/>
                  </a:cxn>
                  <a:cxn ang="0">
                    <a:pos x="1" y="101"/>
                  </a:cxn>
                  <a:cxn ang="0">
                    <a:pos x="2" y="102"/>
                  </a:cxn>
                  <a:cxn ang="0">
                    <a:pos x="4" y="103"/>
                  </a:cxn>
                  <a:cxn ang="0">
                    <a:pos x="5" y="103"/>
                  </a:cxn>
                  <a:cxn ang="0">
                    <a:pos x="7" y="103"/>
                  </a:cxn>
                  <a:cxn ang="0">
                    <a:pos x="8" y="102"/>
                  </a:cxn>
                  <a:cxn ang="0">
                    <a:pos x="9" y="100"/>
                  </a:cxn>
                  <a:cxn ang="0">
                    <a:pos x="9" y="100"/>
                  </a:cxn>
                  <a:cxn ang="0">
                    <a:pos x="12" y="88"/>
                  </a:cxn>
                  <a:cxn ang="0">
                    <a:pos x="17" y="76"/>
                  </a:cxn>
                  <a:cxn ang="0">
                    <a:pos x="27" y="53"/>
                  </a:cxn>
                  <a:cxn ang="0">
                    <a:pos x="32" y="41"/>
                  </a:cxn>
                  <a:cxn ang="0">
                    <a:pos x="36" y="29"/>
                  </a:cxn>
                  <a:cxn ang="0">
                    <a:pos x="39" y="16"/>
                  </a:cxn>
                  <a:cxn ang="0">
                    <a:pos x="41" y="4"/>
                  </a:cxn>
                  <a:cxn ang="0">
                    <a:pos x="41" y="4"/>
                  </a:cxn>
                  <a:cxn ang="0">
                    <a:pos x="41" y="2"/>
                  </a:cxn>
                  <a:cxn ang="0">
                    <a:pos x="40" y="1"/>
                  </a:cxn>
                  <a:cxn ang="0">
                    <a:pos x="38" y="0"/>
                  </a:cxn>
                  <a:cxn ang="0">
                    <a:pos x="36" y="0"/>
                  </a:cxn>
                  <a:cxn ang="0">
                    <a:pos x="35" y="0"/>
                  </a:cxn>
                  <a:cxn ang="0">
                    <a:pos x="33" y="1"/>
                  </a:cxn>
                  <a:cxn ang="0">
                    <a:pos x="32" y="2"/>
                  </a:cxn>
                  <a:cxn ang="0">
                    <a:pos x="32" y="4"/>
                  </a:cxn>
                  <a:cxn ang="0">
                    <a:pos x="32" y="4"/>
                  </a:cxn>
                </a:cxnLst>
                <a:rect l="0" t="0" r="r" b="b"/>
                <a:pathLst>
                  <a:path w="41" h="103">
                    <a:moveTo>
                      <a:pt x="32" y="4"/>
                    </a:moveTo>
                    <a:lnTo>
                      <a:pt x="32" y="4"/>
                    </a:lnTo>
                    <a:lnTo>
                      <a:pt x="29" y="16"/>
                    </a:lnTo>
                    <a:lnTo>
                      <a:pt x="26" y="28"/>
                    </a:lnTo>
                    <a:lnTo>
                      <a:pt x="22" y="40"/>
                    </a:lnTo>
                    <a:lnTo>
                      <a:pt x="18" y="51"/>
                    </a:lnTo>
                    <a:lnTo>
                      <a:pt x="8" y="74"/>
                    </a:lnTo>
                    <a:lnTo>
                      <a:pt x="4" y="86"/>
                    </a:lnTo>
                    <a:lnTo>
                      <a:pt x="0" y="98"/>
                    </a:lnTo>
                    <a:lnTo>
                      <a:pt x="0" y="98"/>
                    </a:lnTo>
                    <a:lnTo>
                      <a:pt x="0" y="100"/>
                    </a:lnTo>
                    <a:lnTo>
                      <a:pt x="1" y="101"/>
                    </a:lnTo>
                    <a:lnTo>
                      <a:pt x="2" y="102"/>
                    </a:lnTo>
                    <a:lnTo>
                      <a:pt x="4" y="103"/>
                    </a:lnTo>
                    <a:lnTo>
                      <a:pt x="5" y="103"/>
                    </a:lnTo>
                    <a:lnTo>
                      <a:pt x="7" y="103"/>
                    </a:lnTo>
                    <a:lnTo>
                      <a:pt x="8" y="102"/>
                    </a:lnTo>
                    <a:lnTo>
                      <a:pt x="9" y="100"/>
                    </a:lnTo>
                    <a:lnTo>
                      <a:pt x="9" y="100"/>
                    </a:lnTo>
                    <a:lnTo>
                      <a:pt x="12" y="88"/>
                    </a:lnTo>
                    <a:lnTo>
                      <a:pt x="17" y="76"/>
                    </a:lnTo>
                    <a:lnTo>
                      <a:pt x="27" y="53"/>
                    </a:lnTo>
                    <a:lnTo>
                      <a:pt x="32" y="41"/>
                    </a:lnTo>
                    <a:lnTo>
                      <a:pt x="36" y="29"/>
                    </a:lnTo>
                    <a:lnTo>
                      <a:pt x="39" y="16"/>
                    </a:lnTo>
                    <a:lnTo>
                      <a:pt x="41" y="4"/>
                    </a:lnTo>
                    <a:lnTo>
                      <a:pt x="41" y="4"/>
                    </a:lnTo>
                    <a:lnTo>
                      <a:pt x="41" y="2"/>
                    </a:lnTo>
                    <a:lnTo>
                      <a:pt x="40" y="1"/>
                    </a:lnTo>
                    <a:lnTo>
                      <a:pt x="38" y="0"/>
                    </a:lnTo>
                    <a:lnTo>
                      <a:pt x="36" y="0"/>
                    </a:lnTo>
                    <a:lnTo>
                      <a:pt x="35" y="0"/>
                    </a:lnTo>
                    <a:lnTo>
                      <a:pt x="33" y="1"/>
                    </a:lnTo>
                    <a:lnTo>
                      <a:pt x="32" y="2"/>
                    </a:lnTo>
                    <a:lnTo>
                      <a:pt x="32" y="4"/>
                    </a:lnTo>
                    <a:lnTo>
                      <a:pt x="32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C3E58"/>
                  </a:solidFill>
                </a:endParaRPr>
              </a:p>
            </p:txBody>
          </p:sp>
          <p:sp>
            <p:nvSpPr>
              <p:cNvPr id="297" name="Freeform 815"/>
              <p:cNvSpPr/>
              <p:nvPr/>
            </p:nvSpPr>
            <p:spPr bwMode="auto">
              <a:xfrm>
                <a:off x="6811963" y="1671638"/>
                <a:ext cx="9525" cy="38100"/>
              </a:xfrm>
              <a:custGeom>
                <a:avLst/>
                <a:gdLst/>
                <a:ahLst/>
                <a:cxnLst>
                  <a:cxn ang="0">
                    <a:pos x="11" y="58"/>
                  </a:cxn>
                  <a:cxn ang="0">
                    <a:pos x="11" y="58"/>
                  </a:cxn>
                  <a:cxn ang="0">
                    <a:pos x="10" y="51"/>
                  </a:cxn>
                  <a:cxn ang="0">
                    <a:pos x="9" y="44"/>
                  </a:cxn>
                  <a:cxn ang="0">
                    <a:pos x="10" y="33"/>
                  </a:cxn>
                  <a:cxn ang="0">
                    <a:pos x="10" y="33"/>
                  </a:cxn>
                  <a:cxn ang="0">
                    <a:pos x="11" y="5"/>
                  </a:cxn>
                  <a:cxn ang="0">
                    <a:pos x="11" y="5"/>
                  </a:cxn>
                  <a:cxn ang="0">
                    <a:pos x="11" y="3"/>
                  </a:cxn>
                  <a:cxn ang="0">
                    <a:pos x="10" y="1"/>
                  </a:cxn>
                  <a:cxn ang="0">
                    <a:pos x="8" y="0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4" y="1"/>
                  </a:cxn>
                  <a:cxn ang="0">
                    <a:pos x="3" y="3"/>
                  </a:cxn>
                  <a:cxn ang="0">
                    <a:pos x="2" y="5"/>
                  </a:cxn>
                  <a:cxn ang="0">
                    <a:pos x="2" y="5"/>
                  </a:cxn>
                  <a:cxn ang="0">
                    <a:pos x="1" y="20"/>
                  </a:cxn>
                  <a:cxn ang="0">
                    <a:pos x="0" y="40"/>
                  </a:cxn>
                  <a:cxn ang="0">
                    <a:pos x="0" y="50"/>
                  </a:cxn>
                  <a:cxn ang="0">
                    <a:pos x="2" y="59"/>
                  </a:cxn>
                  <a:cxn ang="0">
                    <a:pos x="3" y="63"/>
                  </a:cxn>
                  <a:cxn ang="0">
                    <a:pos x="5" y="66"/>
                  </a:cxn>
                  <a:cxn ang="0">
                    <a:pos x="7" y="69"/>
                  </a:cxn>
                  <a:cxn ang="0">
                    <a:pos x="11" y="72"/>
                  </a:cxn>
                  <a:cxn ang="0">
                    <a:pos x="11" y="72"/>
                  </a:cxn>
                  <a:cxn ang="0">
                    <a:pos x="13" y="72"/>
                  </a:cxn>
                  <a:cxn ang="0">
                    <a:pos x="15" y="72"/>
                  </a:cxn>
                  <a:cxn ang="0">
                    <a:pos x="17" y="70"/>
                  </a:cxn>
                  <a:cxn ang="0">
                    <a:pos x="17" y="68"/>
                  </a:cxn>
                  <a:cxn ang="0">
                    <a:pos x="17" y="62"/>
                  </a:cxn>
                  <a:cxn ang="0">
                    <a:pos x="17" y="62"/>
                  </a:cxn>
                  <a:cxn ang="0">
                    <a:pos x="17" y="59"/>
                  </a:cxn>
                  <a:cxn ang="0">
                    <a:pos x="15" y="58"/>
                  </a:cxn>
                  <a:cxn ang="0">
                    <a:pos x="13" y="57"/>
                  </a:cxn>
                  <a:cxn ang="0">
                    <a:pos x="11" y="58"/>
                  </a:cxn>
                  <a:cxn ang="0">
                    <a:pos x="11" y="58"/>
                  </a:cxn>
                </a:cxnLst>
                <a:rect l="0" t="0" r="r" b="b"/>
                <a:pathLst>
                  <a:path w="17" h="72">
                    <a:moveTo>
                      <a:pt x="11" y="58"/>
                    </a:moveTo>
                    <a:lnTo>
                      <a:pt x="11" y="58"/>
                    </a:lnTo>
                    <a:lnTo>
                      <a:pt x="10" y="51"/>
                    </a:lnTo>
                    <a:lnTo>
                      <a:pt x="9" y="44"/>
                    </a:lnTo>
                    <a:lnTo>
                      <a:pt x="10" y="33"/>
                    </a:lnTo>
                    <a:lnTo>
                      <a:pt x="10" y="33"/>
                    </a:lnTo>
                    <a:lnTo>
                      <a:pt x="11" y="5"/>
                    </a:lnTo>
                    <a:lnTo>
                      <a:pt x="11" y="5"/>
                    </a:lnTo>
                    <a:lnTo>
                      <a:pt x="11" y="3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3" y="3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1" y="20"/>
                    </a:lnTo>
                    <a:lnTo>
                      <a:pt x="0" y="40"/>
                    </a:lnTo>
                    <a:lnTo>
                      <a:pt x="0" y="50"/>
                    </a:lnTo>
                    <a:lnTo>
                      <a:pt x="2" y="59"/>
                    </a:lnTo>
                    <a:lnTo>
                      <a:pt x="3" y="63"/>
                    </a:lnTo>
                    <a:lnTo>
                      <a:pt x="5" y="66"/>
                    </a:lnTo>
                    <a:lnTo>
                      <a:pt x="7" y="69"/>
                    </a:lnTo>
                    <a:lnTo>
                      <a:pt x="11" y="72"/>
                    </a:lnTo>
                    <a:lnTo>
                      <a:pt x="11" y="72"/>
                    </a:lnTo>
                    <a:lnTo>
                      <a:pt x="13" y="72"/>
                    </a:lnTo>
                    <a:lnTo>
                      <a:pt x="15" y="72"/>
                    </a:lnTo>
                    <a:lnTo>
                      <a:pt x="17" y="70"/>
                    </a:lnTo>
                    <a:lnTo>
                      <a:pt x="17" y="68"/>
                    </a:lnTo>
                    <a:lnTo>
                      <a:pt x="17" y="62"/>
                    </a:lnTo>
                    <a:lnTo>
                      <a:pt x="17" y="62"/>
                    </a:lnTo>
                    <a:lnTo>
                      <a:pt x="17" y="59"/>
                    </a:lnTo>
                    <a:lnTo>
                      <a:pt x="15" y="58"/>
                    </a:lnTo>
                    <a:lnTo>
                      <a:pt x="13" y="57"/>
                    </a:lnTo>
                    <a:lnTo>
                      <a:pt x="11" y="58"/>
                    </a:lnTo>
                    <a:lnTo>
                      <a:pt x="11" y="58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C3E58"/>
                  </a:solidFill>
                </a:endParaRPr>
              </a:p>
            </p:txBody>
          </p:sp>
          <p:sp>
            <p:nvSpPr>
              <p:cNvPr id="298" name="Freeform 816"/>
              <p:cNvSpPr/>
              <p:nvPr/>
            </p:nvSpPr>
            <p:spPr bwMode="auto">
              <a:xfrm>
                <a:off x="6843713" y="1644650"/>
                <a:ext cx="22225" cy="55563"/>
              </a:xfrm>
              <a:custGeom>
                <a:avLst/>
                <a:gdLst/>
                <a:ahLst/>
                <a:cxnLst>
                  <a:cxn ang="0">
                    <a:pos x="33" y="1"/>
                  </a:cxn>
                  <a:cxn ang="0">
                    <a:pos x="33" y="1"/>
                  </a:cxn>
                  <a:cxn ang="0">
                    <a:pos x="29" y="6"/>
                  </a:cxn>
                  <a:cxn ang="0">
                    <a:pos x="26" y="12"/>
                  </a:cxn>
                  <a:cxn ang="0">
                    <a:pos x="20" y="23"/>
                  </a:cxn>
                  <a:cxn ang="0">
                    <a:pos x="16" y="35"/>
                  </a:cxn>
                  <a:cxn ang="0">
                    <a:pos x="13" y="48"/>
                  </a:cxn>
                  <a:cxn ang="0">
                    <a:pos x="8" y="73"/>
                  </a:cxn>
                  <a:cxn ang="0">
                    <a:pos x="5" y="86"/>
                  </a:cxn>
                  <a:cxn ang="0">
                    <a:pos x="1" y="97"/>
                  </a:cxn>
                  <a:cxn ang="0">
                    <a:pos x="1" y="97"/>
                  </a:cxn>
                  <a:cxn ang="0">
                    <a:pos x="0" y="99"/>
                  </a:cxn>
                  <a:cxn ang="0">
                    <a:pos x="1" y="101"/>
                  </a:cxn>
                  <a:cxn ang="0">
                    <a:pos x="3" y="103"/>
                  </a:cxn>
                  <a:cxn ang="0">
                    <a:pos x="5" y="104"/>
                  </a:cxn>
                  <a:cxn ang="0">
                    <a:pos x="6" y="104"/>
                  </a:cxn>
                  <a:cxn ang="0">
                    <a:pos x="8" y="103"/>
                  </a:cxn>
                  <a:cxn ang="0">
                    <a:pos x="9" y="102"/>
                  </a:cxn>
                  <a:cxn ang="0">
                    <a:pos x="9" y="102"/>
                  </a:cxn>
                  <a:cxn ang="0">
                    <a:pos x="13" y="91"/>
                  </a:cxn>
                  <a:cxn ang="0">
                    <a:pos x="17" y="81"/>
                  </a:cxn>
                  <a:cxn ang="0">
                    <a:pos x="23" y="58"/>
                  </a:cxn>
                  <a:cxn ang="0">
                    <a:pos x="23" y="58"/>
                  </a:cxn>
                  <a:cxn ang="0">
                    <a:pos x="25" y="45"/>
                  </a:cxn>
                  <a:cxn ang="0">
                    <a:pos x="28" y="32"/>
                  </a:cxn>
                  <a:cxn ang="0">
                    <a:pos x="30" y="26"/>
                  </a:cxn>
                  <a:cxn ang="0">
                    <a:pos x="33" y="20"/>
                  </a:cxn>
                  <a:cxn ang="0">
                    <a:pos x="36" y="14"/>
                  </a:cxn>
                  <a:cxn ang="0">
                    <a:pos x="40" y="8"/>
                  </a:cxn>
                  <a:cxn ang="0">
                    <a:pos x="40" y="8"/>
                  </a:cxn>
                  <a:cxn ang="0">
                    <a:pos x="41" y="6"/>
                  </a:cxn>
                  <a:cxn ang="0">
                    <a:pos x="41" y="4"/>
                  </a:cxn>
                  <a:cxn ang="0">
                    <a:pos x="40" y="3"/>
                  </a:cxn>
                  <a:cxn ang="0">
                    <a:pos x="39" y="1"/>
                  </a:cxn>
                  <a:cxn ang="0">
                    <a:pos x="38" y="0"/>
                  </a:cxn>
                  <a:cxn ang="0">
                    <a:pos x="36" y="0"/>
                  </a:cxn>
                  <a:cxn ang="0">
                    <a:pos x="35" y="0"/>
                  </a:cxn>
                  <a:cxn ang="0">
                    <a:pos x="33" y="1"/>
                  </a:cxn>
                  <a:cxn ang="0">
                    <a:pos x="33" y="1"/>
                  </a:cxn>
                </a:cxnLst>
                <a:rect l="0" t="0" r="r" b="b"/>
                <a:pathLst>
                  <a:path w="41" h="104">
                    <a:moveTo>
                      <a:pt x="33" y="1"/>
                    </a:moveTo>
                    <a:lnTo>
                      <a:pt x="33" y="1"/>
                    </a:lnTo>
                    <a:lnTo>
                      <a:pt x="29" y="6"/>
                    </a:lnTo>
                    <a:lnTo>
                      <a:pt x="26" y="12"/>
                    </a:lnTo>
                    <a:lnTo>
                      <a:pt x="20" y="23"/>
                    </a:lnTo>
                    <a:lnTo>
                      <a:pt x="16" y="35"/>
                    </a:lnTo>
                    <a:lnTo>
                      <a:pt x="13" y="48"/>
                    </a:lnTo>
                    <a:lnTo>
                      <a:pt x="8" y="73"/>
                    </a:lnTo>
                    <a:lnTo>
                      <a:pt x="5" y="86"/>
                    </a:lnTo>
                    <a:lnTo>
                      <a:pt x="1" y="97"/>
                    </a:lnTo>
                    <a:lnTo>
                      <a:pt x="1" y="97"/>
                    </a:lnTo>
                    <a:lnTo>
                      <a:pt x="0" y="99"/>
                    </a:lnTo>
                    <a:lnTo>
                      <a:pt x="1" y="101"/>
                    </a:lnTo>
                    <a:lnTo>
                      <a:pt x="3" y="103"/>
                    </a:lnTo>
                    <a:lnTo>
                      <a:pt x="5" y="104"/>
                    </a:lnTo>
                    <a:lnTo>
                      <a:pt x="6" y="104"/>
                    </a:lnTo>
                    <a:lnTo>
                      <a:pt x="8" y="103"/>
                    </a:lnTo>
                    <a:lnTo>
                      <a:pt x="9" y="102"/>
                    </a:lnTo>
                    <a:lnTo>
                      <a:pt x="9" y="102"/>
                    </a:lnTo>
                    <a:lnTo>
                      <a:pt x="13" y="91"/>
                    </a:lnTo>
                    <a:lnTo>
                      <a:pt x="17" y="81"/>
                    </a:lnTo>
                    <a:lnTo>
                      <a:pt x="23" y="58"/>
                    </a:lnTo>
                    <a:lnTo>
                      <a:pt x="23" y="58"/>
                    </a:lnTo>
                    <a:lnTo>
                      <a:pt x="25" y="45"/>
                    </a:lnTo>
                    <a:lnTo>
                      <a:pt x="28" y="32"/>
                    </a:lnTo>
                    <a:lnTo>
                      <a:pt x="30" y="26"/>
                    </a:lnTo>
                    <a:lnTo>
                      <a:pt x="33" y="20"/>
                    </a:lnTo>
                    <a:lnTo>
                      <a:pt x="36" y="14"/>
                    </a:lnTo>
                    <a:lnTo>
                      <a:pt x="40" y="8"/>
                    </a:lnTo>
                    <a:lnTo>
                      <a:pt x="40" y="8"/>
                    </a:lnTo>
                    <a:lnTo>
                      <a:pt x="41" y="6"/>
                    </a:lnTo>
                    <a:lnTo>
                      <a:pt x="41" y="4"/>
                    </a:lnTo>
                    <a:lnTo>
                      <a:pt x="40" y="3"/>
                    </a:lnTo>
                    <a:lnTo>
                      <a:pt x="39" y="1"/>
                    </a:lnTo>
                    <a:lnTo>
                      <a:pt x="38" y="0"/>
                    </a:lnTo>
                    <a:lnTo>
                      <a:pt x="36" y="0"/>
                    </a:lnTo>
                    <a:lnTo>
                      <a:pt x="35" y="0"/>
                    </a:lnTo>
                    <a:lnTo>
                      <a:pt x="33" y="1"/>
                    </a:lnTo>
                    <a:lnTo>
                      <a:pt x="33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C3E58"/>
                  </a:solidFill>
                </a:endParaRPr>
              </a:p>
            </p:txBody>
          </p:sp>
          <p:sp>
            <p:nvSpPr>
              <p:cNvPr id="299" name="Freeform 817"/>
              <p:cNvSpPr/>
              <p:nvPr/>
            </p:nvSpPr>
            <p:spPr bwMode="auto">
              <a:xfrm>
                <a:off x="6719888" y="1743075"/>
                <a:ext cx="9525" cy="47625"/>
              </a:xfrm>
              <a:custGeom>
                <a:avLst/>
                <a:gdLst/>
                <a:ahLst/>
                <a:cxnLst>
                  <a:cxn ang="0">
                    <a:pos x="16" y="4"/>
                  </a:cxn>
                  <a:cxn ang="0">
                    <a:pos x="16" y="4"/>
                  </a:cxn>
                  <a:cxn ang="0">
                    <a:pos x="16" y="2"/>
                  </a:cxn>
                  <a:cxn ang="0">
                    <a:pos x="15" y="1"/>
                  </a:cxn>
                  <a:cxn ang="0">
                    <a:pos x="13" y="0"/>
                  </a:cxn>
                  <a:cxn ang="0">
                    <a:pos x="11" y="0"/>
                  </a:cxn>
                  <a:cxn ang="0">
                    <a:pos x="10" y="0"/>
                  </a:cxn>
                  <a:cxn ang="0">
                    <a:pos x="8" y="1"/>
                  </a:cxn>
                  <a:cxn ang="0">
                    <a:pos x="7" y="2"/>
                  </a:cxn>
                  <a:cxn ang="0">
                    <a:pos x="7" y="4"/>
                  </a:cxn>
                  <a:cxn ang="0">
                    <a:pos x="7" y="4"/>
                  </a:cxn>
                  <a:cxn ang="0">
                    <a:pos x="8" y="25"/>
                  </a:cxn>
                  <a:cxn ang="0">
                    <a:pos x="8" y="44"/>
                  </a:cxn>
                  <a:cxn ang="0">
                    <a:pos x="8" y="55"/>
                  </a:cxn>
                  <a:cxn ang="0">
                    <a:pos x="7" y="65"/>
                  </a:cxn>
                  <a:cxn ang="0">
                    <a:pos x="4" y="74"/>
                  </a:cxn>
                  <a:cxn ang="0">
                    <a:pos x="0" y="84"/>
                  </a:cxn>
                  <a:cxn ang="0">
                    <a:pos x="0" y="84"/>
                  </a:cxn>
                  <a:cxn ang="0">
                    <a:pos x="0" y="86"/>
                  </a:cxn>
                  <a:cxn ang="0">
                    <a:pos x="0" y="88"/>
                  </a:cxn>
                  <a:cxn ang="0">
                    <a:pos x="3" y="91"/>
                  </a:cxn>
                  <a:cxn ang="0">
                    <a:pos x="4" y="91"/>
                  </a:cxn>
                  <a:cxn ang="0">
                    <a:pos x="7" y="91"/>
                  </a:cxn>
                  <a:cxn ang="0">
                    <a:pos x="8" y="91"/>
                  </a:cxn>
                  <a:cxn ang="0">
                    <a:pos x="9" y="89"/>
                  </a:cxn>
                  <a:cxn ang="0">
                    <a:pos x="9" y="89"/>
                  </a:cxn>
                  <a:cxn ang="0">
                    <a:pos x="13" y="79"/>
                  </a:cxn>
                  <a:cxn ang="0">
                    <a:pos x="15" y="68"/>
                  </a:cxn>
                  <a:cxn ang="0">
                    <a:pos x="17" y="58"/>
                  </a:cxn>
                  <a:cxn ang="0">
                    <a:pos x="17" y="48"/>
                  </a:cxn>
                  <a:cxn ang="0">
                    <a:pos x="17" y="26"/>
                  </a:cxn>
                  <a:cxn ang="0">
                    <a:pos x="16" y="4"/>
                  </a:cxn>
                  <a:cxn ang="0">
                    <a:pos x="16" y="4"/>
                  </a:cxn>
                </a:cxnLst>
                <a:rect l="0" t="0" r="r" b="b"/>
                <a:pathLst>
                  <a:path w="17" h="91">
                    <a:moveTo>
                      <a:pt x="16" y="4"/>
                    </a:moveTo>
                    <a:lnTo>
                      <a:pt x="16" y="4"/>
                    </a:lnTo>
                    <a:lnTo>
                      <a:pt x="16" y="2"/>
                    </a:lnTo>
                    <a:lnTo>
                      <a:pt x="15" y="1"/>
                    </a:lnTo>
                    <a:lnTo>
                      <a:pt x="13" y="0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8" y="1"/>
                    </a:lnTo>
                    <a:lnTo>
                      <a:pt x="7" y="2"/>
                    </a:lnTo>
                    <a:lnTo>
                      <a:pt x="7" y="4"/>
                    </a:lnTo>
                    <a:lnTo>
                      <a:pt x="7" y="4"/>
                    </a:lnTo>
                    <a:lnTo>
                      <a:pt x="8" y="25"/>
                    </a:lnTo>
                    <a:lnTo>
                      <a:pt x="8" y="44"/>
                    </a:lnTo>
                    <a:lnTo>
                      <a:pt x="8" y="55"/>
                    </a:lnTo>
                    <a:lnTo>
                      <a:pt x="7" y="65"/>
                    </a:lnTo>
                    <a:lnTo>
                      <a:pt x="4" y="74"/>
                    </a:lnTo>
                    <a:lnTo>
                      <a:pt x="0" y="84"/>
                    </a:lnTo>
                    <a:lnTo>
                      <a:pt x="0" y="84"/>
                    </a:lnTo>
                    <a:lnTo>
                      <a:pt x="0" y="86"/>
                    </a:lnTo>
                    <a:lnTo>
                      <a:pt x="0" y="88"/>
                    </a:lnTo>
                    <a:lnTo>
                      <a:pt x="3" y="91"/>
                    </a:lnTo>
                    <a:lnTo>
                      <a:pt x="4" y="91"/>
                    </a:lnTo>
                    <a:lnTo>
                      <a:pt x="7" y="91"/>
                    </a:lnTo>
                    <a:lnTo>
                      <a:pt x="8" y="91"/>
                    </a:lnTo>
                    <a:lnTo>
                      <a:pt x="9" y="89"/>
                    </a:lnTo>
                    <a:lnTo>
                      <a:pt x="9" y="89"/>
                    </a:lnTo>
                    <a:lnTo>
                      <a:pt x="13" y="79"/>
                    </a:lnTo>
                    <a:lnTo>
                      <a:pt x="15" y="68"/>
                    </a:lnTo>
                    <a:lnTo>
                      <a:pt x="17" y="58"/>
                    </a:lnTo>
                    <a:lnTo>
                      <a:pt x="17" y="48"/>
                    </a:lnTo>
                    <a:lnTo>
                      <a:pt x="17" y="26"/>
                    </a:lnTo>
                    <a:lnTo>
                      <a:pt x="16" y="4"/>
                    </a:lnTo>
                    <a:lnTo>
                      <a:pt x="16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C3E58"/>
                  </a:solidFill>
                </a:endParaRPr>
              </a:p>
            </p:txBody>
          </p:sp>
          <p:sp>
            <p:nvSpPr>
              <p:cNvPr id="300" name="Freeform 818"/>
              <p:cNvSpPr/>
              <p:nvPr/>
            </p:nvSpPr>
            <p:spPr bwMode="auto">
              <a:xfrm>
                <a:off x="6754813" y="1758950"/>
                <a:ext cx="12700" cy="49213"/>
              </a:xfrm>
              <a:custGeom>
                <a:avLst/>
                <a:gdLst/>
                <a:ahLst/>
                <a:cxnLst>
                  <a:cxn ang="0">
                    <a:pos x="24" y="5"/>
                  </a:cxn>
                  <a:cxn ang="0">
                    <a:pos x="24" y="5"/>
                  </a:cxn>
                  <a:cxn ang="0">
                    <a:pos x="24" y="3"/>
                  </a:cxn>
                  <a:cxn ang="0">
                    <a:pos x="23" y="1"/>
                  </a:cxn>
                  <a:cxn ang="0">
                    <a:pos x="22" y="0"/>
                  </a:cxn>
                  <a:cxn ang="0">
                    <a:pos x="20" y="0"/>
                  </a:cxn>
                  <a:cxn ang="0">
                    <a:pos x="18" y="0"/>
                  </a:cxn>
                  <a:cxn ang="0">
                    <a:pos x="17" y="1"/>
                  </a:cxn>
                  <a:cxn ang="0">
                    <a:pos x="16" y="3"/>
                  </a:cxn>
                  <a:cxn ang="0">
                    <a:pos x="15" y="5"/>
                  </a:cxn>
                  <a:cxn ang="0">
                    <a:pos x="15" y="5"/>
                  </a:cxn>
                  <a:cxn ang="0">
                    <a:pos x="15" y="18"/>
                  </a:cxn>
                  <a:cxn ang="0">
                    <a:pos x="13" y="30"/>
                  </a:cxn>
                  <a:cxn ang="0">
                    <a:pos x="11" y="42"/>
                  </a:cxn>
                  <a:cxn ang="0">
                    <a:pos x="8" y="55"/>
                  </a:cxn>
                  <a:cxn ang="0">
                    <a:pos x="8" y="55"/>
                  </a:cxn>
                  <a:cxn ang="0">
                    <a:pos x="5" y="63"/>
                  </a:cxn>
                  <a:cxn ang="0">
                    <a:pos x="2" y="72"/>
                  </a:cxn>
                  <a:cxn ang="0">
                    <a:pos x="0" y="76"/>
                  </a:cxn>
                  <a:cxn ang="0">
                    <a:pos x="0" y="82"/>
                  </a:cxn>
                  <a:cxn ang="0">
                    <a:pos x="2" y="86"/>
                  </a:cxn>
                  <a:cxn ang="0">
                    <a:pos x="4" y="90"/>
                  </a:cxn>
                  <a:cxn ang="0">
                    <a:pos x="4" y="90"/>
                  </a:cxn>
                  <a:cxn ang="0">
                    <a:pos x="5" y="91"/>
                  </a:cxn>
                  <a:cxn ang="0">
                    <a:pos x="7" y="92"/>
                  </a:cxn>
                  <a:cxn ang="0">
                    <a:pos x="8" y="92"/>
                  </a:cxn>
                  <a:cxn ang="0">
                    <a:pos x="10" y="91"/>
                  </a:cxn>
                  <a:cxn ang="0">
                    <a:pos x="11" y="90"/>
                  </a:cxn>
                  <a:cxn ang="0">
                    <a:pos x="12" y="88"/>
                  </a:cxn>
                  <a:cxn ang="0">
                    <a:pos x="12" y="87"/>
                  </a:cxn>
                  <a:cxn ang="0">
                    <a:pos x="12" y="85"/>
                  </a:cxn>
                  <a:cxn ang="0">
                    <a:pos x="12" y="85"/>
                  </a:cxn>
                  <a:cxn ang="0">
                    <a:pos x="10" y="82"/>
                  </a:cxn>
                  <a:cxn ang="0">
                    <a:pos x="10" y="77"/>
                  </a:cxn>
                  <a:cxn ang="0">
                    <a:pos x="11" y="72"/>
                  </a:cxn>
                  <a:cxn ang="0">
                    <a:pos x="13" y="68"/>
                  </a:cxn>
                  <a:cxn ang="0">
                    <a:pos x="16" y="59"/>
                  </a:cxn>
                  <a:cxn ang="0">
                    <a:pos x="18" y="51"/>
                  </a:cxn>
                  <a:cxn ang="0">
                    <a:pos x="18" y="51"/>
                  </a:cxn>
                  <a:cxn ang="0">
                    <a:pos x="20" y="39"/>
                  </a:cxn>
                  <a:cxn ang="0">
                    <a:pos x="22" y="28"/>
                  </a:cxn>
                  <a:cxn ang="0">
                    <a:pos x="24" y="17"/>
                  </a:cxn>
                  <a:cxn ang="0">
                    <a:pos x="24" y="5"/>
                  </a:cxn>
                  <a:cxn ang="0">
                    <a:pos x="24" y="5"/>
                  </a:cxn>
                </a:cxnLst>
                <a:rect l="0" t="0" r="r" b="b"/>
                <a:pathLst>
                  <a:path w="24" h="92">
                    <a:moveTo>
                      <a:pt x="24" y="5"/>
                    </a:moveTo>
                    <a:lnTo>
                      <a:pt x="24" y="5"/>
                    </a:lnTo>
                    <a:lnTo>
                      <a:pt x="24" y="3"/>
                    </a:lnTo>
                    <a:lnTo>
                      <a:pt x="23" y="1"/>
                    </a:lnTo>
                    <a:lnTo>
                      <a:pt x="22" y="0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7" y="1"/>
                    </a:lnTo>
                    <a:lnTo>
                      <a:pt x="16" y="3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18"/>
                    </a:lnTo>
                    <a:lnTo>
                      <a:pt x="13" y="30"/>
                    </a:lnTo>
                    <a:lnTo>
                      <a:pt x="11" y="42"/>
                    </a:lnTo>
                    <a:lnTo>
                      <a:pt x="8" y="55"/>
                    </a:lnTo>
                    <a:lnTo>
                      <a:pt x="8" y="55"/>
                    </a:lnTo>
                    <a:lnTo>
                      <a:pt x="5" y="63"/>
                    </a:lnTo>
                    <a:lnTo>
                      <a:pt x="2" y="72"/>
                    </a:lnTo>
                    <a:lnTo>
                      <a:pt x="0" y="76"/>
                    </a:lnTo>
                    <a:lnTo>
                      <a:pt x="0" y="82"/>
                    </a:lnTo>
                    <a:lnTo>
                      <a:pt x="2" y="86"/>
                    </a:lnTo>
                    <a:lnTo>
                      <a:pt x="4" y="90"/>
                    </a:lnTo>
                    <a:lnTo>
                      <a:pt x="4" y="90"/>
                    </a:lnTo>
                    <a:lnTo>
                      <a:pt x="5" y="91"/>
                    </a:lnTo>
                    <a:lnTo>
                      <a:pt x="7" y="92"/>
                    </a:lnTo>
                    <a:lnTo>
                      <a:pt x="8" y="92"/>
                    </a:lnTo>
                    <a:lnTo>
                      <a:pt x="10" y="91"/>
                    </a:lnTo>
                    <a:lnTo>
                      <a:pt x="11" y="90"/>
                    </a:lnTo>
                    <a:lnTo>
                      <a:pt x="12" y="88"/>
                    </a:lnTo>
                    <a:lnTo>
                      <a:pt x="12" y="87"/>
                    </a:lnTo>
                    <a:lnTo>
                      <a:pt x="12" y="85"/>
                    </a:lnTo>
                    <a:lnTo>
                      <a:pt x="12" y="85"/>
                    </a:lnTo>
                    <a:lnTo>
                      <a:pt x="10" y="82"/>
                    </a:lnTo>
                    <a:lnTo>
                      <a:pt x="10" y="77"/>
                    </a:lnTo>
                    <a:lnTo>
                      <a:pt x="11" y="72"/>
                    </a:lnTo>
                    <a:lnTo>
                      <a:pt x="13" y="68"/>
                    </a:lnTo>
                    <a:lnTo>
                      <a:pt x="16" y="59"/>
                    </a:lnTo>
                    <a:lnTo>
                      <a:pt x="18" y="51"/>
                    </a:lnTo>
                    <a:lnTo>
                      <a:pt x="18" y="51"/>
                    </a:lnTo>
                    <a:lnTo>
                      <a:pt x="20" y="39"/>
                    </a:lnTo>
                    <a:lnTo>
                      <a:pt x="22" y="28"/>
                    </a:lnTo>
                    <a:lnTo>
                      <a:pt x="24" y="17"/>
                    </a:lnTo>
                    <a:lnTo>
                      <a:pt x="24" y="5"/>
                    </a:lnTo>
                    <a:lnTo>
                      <a:pt x="24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C3E58"/>
                  </a:solidFill>
                </a:endParaRPr>
              </a:p>
            </p:txBody>
          </p:sp>
          <p:sp>
            <p:nvSpPr>
              <p:cNvPr id="301" name="Freeform 821"/>
              <p:cNvSpPr/>
              <p:nvPr/>
            </p:nvSpPr>
            <p:spPr bwMode="auto">
              <a:xfrm>
                <a:off x="6418263" y="1346200"/>
                <a:ext cx="39688" cy="65088"/>
              </a:xfrm>
              <a:custGeom>
                <a:avLst/>
                <a:gdLst/>
                <a:ahLst/>
                <a:cxnLst>
                  <a:cxn ang="0">
                    <a:pos x="63" y="3"/>
                  </a:cxn>
                  <a:cxn ang="0">
                    <a:pos x="63" y="3"/>
                  </a:cxn>
                  <a:cxn ang="0">
                    <a:pos x="61" y="12"/>
                  </a:cxn>
                  <a:cxn ang="0">
                    <a:pos x="59" y="19"/>
                  </a:cxn>
                  <a:cxn ang="0">
                    <a:pos x="52" y="33"/>
                  </a:cxn>
                  <a:cxn ang="0">
                    <a:pos x="43" y="48"/>
                  </a:cxn>
                  <a:cxn ang="0">
                    <a:pos x="33" y="61"/>
                  </a:cxn>
                  <a:cxn ang="0">
                    <a:pos x="24" y="75"/>
                  </a:cxn>
                  <a:cxn ang="0">
                    <a:pos x="15" y="88"/>
                  </a:cxn>
                  <a:cxn ang="0">
                    <a:pos x="6" y="102"/>
                  </a:cxn>
                  <a:cxn ang="0">
                    <a:pos x="3" y="110"/>
                  </a:cxn>
                  <a:cxn ang="0">
                    <a:pos x="0" y="117"/>
                  </a:cxn>
                  <a:cxn ang="0">
                    <a:pos x="0" y="117"/>
                  </a:cxn>
                  <a:cxn ang="0">
                    <a:pos x="0" y="119"/>
                  </a:cxn>
                  <a:cxn ang="0">
                    <a:pos x="0" y="121"/>
                  </a:cxn>
                  <a:cxn ang="0">
                    <a:pos x="2" y="122"/>
                  </a:cxn>
                  <a:cxn ang="0">
                    <a:pos x="3" y="123"/>
                  </a:cxn>
                  <a:cxn ang="0">
                    <a:pos x="5" y="123"/>
                  </a:cxn>
                  <a:cxn ang="0">
                    <a:pos x="6" y="123"/>
                  </a:cxn>
                  <a:cxn ang="0">
                    <a:pos x="8" y="121"/>
                  </a:cxn>
                  <a:cxn ang="0">
                    <a:pos x="10" y="120"/>
                  </a:cxn>
                  <a:cxn ang="0">
                    <a:pos x="10" y="120"/>
                  </a:cxn>
                  <a:cxn ang="0">
                    <a:pos x="13" y="112"/>
                  </a:cxn>
                  <a:cxn ang="0">
                    <a:pos x="16" y="105"/>
                  </a:cxn>
                  <a:cxn ang="0">
                    <a:pos x="24" y="90"/>
                  </a:cxn>
                  <a:cxn ang="0">
                    <a:pos x="33" y="77"/>
                  </a:cxn>
                  <a:cxn ang="0">
                    <a:pos x="43" y="63"/>
                  </a:cxn>
                  <a:cxn ang="0">
                    <a:pos x="52" y="50"/>
                  </a:cxn>
                  <a:cxn ang="0">
                    <a:pos x="61" y="36"/>
                  </a:cxn>
                  <a:cxn ang="0">
                    <a:pos x="67" y="22"/>
                  </a:cxn>
                  <a:cxn ang="0">
                    <a:pos x="70" y="14"/>
                  </a:cxn>
                  <a:cxn ang="0">
                    <a:pos x="73" y="6"/>
                  </a:cxn>
                  <a:cxn ang="0">
                    <a:pos x="73" y="6"/>
                  </a:cxn>
                  <a:cxn ang="0">
                    <a:pos x="73" y="4"/>
                  </a:cxn>
                  <a:cxn ang="0">
                    <a:pos x="71" y="2"/>
                  </a:cxn>
                  <a:cxn ang="0">
                    <a:pos x="70" y="1"/>
                  </a:cxn>
                  <a:cxn ang="0">
                    <a:pos x="69" y="0"/>
                  </a:cxn>
                  <a:cxn ang="0">
                    <a:pos x="67" y="0"/>
                  </a:cxn>
                  <a:cxn ang="0">
                    <a:pos x="65" y="0"/>
                  </a:cxn>
                  <a:cxn ang="0">
                    <a:pos x="64" y="1"/>
                  </a:cxn>
                  <a:cxn ang="0">
                    <a:pos x="63" y="3"/>
                  </a:cxn>
                  <a:cxn ang="0">
                    <a:pos x="63" y="3"/>
                  </a:cxn>
                </a:cxnLst>
                <a:rect l="0" t="0" r="r" b="b"/>
                <a:pathLst>
                  <a:path w="73" h="123">
                    <a:moveTo>
                      <a:pt x="63" y="3"/>
                    </a:moveTo>
                    <a:lnTo>
                      <a:pt x="63" y="3"/>
                    </a:lnTo>
                    <a:lnTo>
                      <a:pt x="61" y="12"/>
                    </a:lnTo>
                    <a:lnTo>
                      <a:pt x="59" y="19"/>
                    </a:lnTo>
                    <a:lnTo>
                      <a:pt x="52" y="33"/>
                    </a:lnTo>
                    <a:lnTo>
                      <a:pt x="43" y="48"/>
                    </a:lnTo>
                    <a:lnTo>
                      <a:pt x="33" y="61"/>
                    </a:lnTo>
                    <a:lnTo>
                      <a:pt x="24" y="75"/>
                    </a:lnTo>
                    <a:lnTo>
                      <a:pt x="15" y="88"/>
                    </a:lnTo>
                    <a:lnTo>
                      <a:pt x="6" y="102"/>
                    </a:lnTo>
                    <a:lnTo>
                      <a:pt x="3" y="110"/>
                    </a:lnTo>
                    <a:lnTo>
                      <a:pt x="0" y="117"/>
                    </a:lnTo>
                    <a:lnTo>
                      <a:pt x="0" y="117"/>
                    </a:lnTo>
                    <a:lnTo>
                      <a:pt x="0" y="119"/>
                    </a:lnTo>
                    <a:lnTo>
                      <a:pt x="0" y="121"/>
                    </a:lnTo>
                    <a:lnTo>
                      <a:pt x="2" y="122"/>
                    </a:lnTo>
                    <a:lnTo>
                      <a:pt x="3" y="123"/>
                    </a:lnTo>
                    <a:lnTo>
                      <a:pt x="5" y="123"/>
                    </a:lnTo>
                    <a:lnTo>
                      <a:pt x="6" y="123"/>
                    </a:lnTo>
                    <a:lnTo>
                      <a:pt x="8" y="121"/>
                    </a:lnTo>
                    <a:lnTo>
                      <a:pt x="10" y="120"/>
                    </a:lnTo>
                    <a:lnTo>
                      <a:pt x="10" y="120"/>
                    </a:lnTo>
                    <a:lnTo>
                      <a:pt x="13" y="112"/>
                    </a:lnTo>
                    <a:lnTo>
                      <a:pt x="16" y="105"/>
                    </a:lnTo>
                    <a:lnTo>
                      <a:pt x="24" y="90"/>
                    </a:lnTo>
                    <a:lnTo>
                      <a:pt x="33" y="77"/>
                    </a:lnTo>
                    <a:lnTo>
                      <a:pt x="43" y="63"/>
                    </a:lnTo>
                    <a:lnTo>
                      <a:pt x="52" y="50"/>
                    </a:lnTo>
                    <a:lnTo>
                      <a:pt x="61" y="36"/>
                    </a:lnTo>
                    <a:lnTo>
                      <a:pt x="67" y="22"/>
                    </a:lnTo>
                    <a:lnTo>
                      <a:pt x="70" y="14"/>
                    </a:lnTo>
                    <a:lnTo>
                      <a:pt x="73" y="6"/>
                    </a:lnTo>
                    <a:lnTo>
                      <a:pt x="73" y="6"/>
                    </a:lnTo>
                    <a:lnTo>
                      <a:pt x="73" y="4"/>
                    </a:lnTo>
                    <a:lnTo>
                      <a:pt x="71" y="2"/>
                    </a:lnTo>
                    <a:lnTo>
                      <a:pt x="70" y="1"/>
                    </a:lnTo>
                    <a:lnTo>
                      <a:pt x="69" y="0"/>
                    </a:lnTo>
                    <a:lnTo>
                      <a:pt x="67" y="0"/>
                    </a:lnTo>
                    <a:lnTo>
                      <a:pt x="65" y="0"/>
                    </a:lnTo>
                    <a:lnTo>
                      <a:pt x="64" y="1"/>
                    </a:lnTo>
                    <a:lnTo>
                      <a:pt x="63" y="3"/>
                    </a:lnTo>
                    <a:lnTo>
                      <a:pt x="63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C3E58"/>
                  </a:solidFill>
                </a:endParaRPr>
              </a:p>
            </p:txBody>
          </p:sp>
          <p:sp>
            <p:nvSpPr>
              <p:cNvPr id="302" name="Freeform 822"/>
              <p:cNvSpPr/>
              <p:nvPr/>
            </p:nvSpPr>
            <p:spPr bwMode="auto">
              <a:xfrm>
                <a:off x="6462713" y="1366838"/>
                <a:ext cx="34925" cy="50800"/>
              </a:xfrm>
              <a:custGeom>
                <a:avLst/>
                <a:gdLst/>
                <a:ahLst/>
                <a:cxnLst>
                  <a:cxn ang="0">
                    <a:pos x="58" y="2"/>
                  </a:cxn>
                  <a:cxn ang="0">
                    <a:pos x="58" y="2"/>
                  </a:cxn>
                  <a:cxn ang="0">
                    <a:pos x="42" y="24"/>
                  </a:cxn>
                  <a:cxn ang="0">
                    <a:pos x="29" y="46"/>
                  </a:cxn>
                  <a:cxn ang="0">
                    <a:pos x="1" y="90"/>
                  </a:cxn>
                  <a:cxn ang="0">
                    <a:pos x="1" y="90"/>
                  </a:cxn>
                  <a:cxn ang="0">
                    <a:pos x="0" y="92"/>
                  </a:cxn>
                  <a:cxn ang="0">
                    <a:pos x="1" y="94"/>
                  </a:cxn>
                  <a:cxn ang="0">
                    <a:pos x="1" y="95"/>
                  </a:cxn>
                  <a:cxn ang="0">
                    <a:pos x="3" y="97"/>
                  </a:cxn>
                  <a:cxn ang="0">
                    <a:pos x="4" y="97"/>
                  </a:cxn>
                  <a:cxn ang="0">
                    <a:pos x="6" y="97"/>
                  </a:cxn>
                  <a:cxn ang="0">
                    <a:pos x="8" y="97"/>
                  </a:cxn>
                  <a:cxn ang="0">
                    <a:pos x="9" y="95"/>
                  </a:cxn>
                  <a:cxn ang="0">
                    <a:pos x="9" y="95"/>
                  </a:cxn>
                  <a:cxn ang="0">
                    <a:pos x="37" y="51"/>
                  </a:cxn>
                  <a:cxn ang="0">
                    <a:pos x="50" y="28"/>
                  </a:cxn>
                  <a:cxn ang="0">
                    <a:pos x="66" y="7"/>
                  </a:cxn>
                  <a:cxn ang="0">
                    <a:pos x="66" y="7"/>
                  </a:cxn>
                  <a:cxn ang="0">
                    <a:pos x="67" y="6"/>
                  </a:cxn>
                  <a:cxn ang="0">
                    <a:pos x="67" y="3"/>
                  </a:cxn>
                  <a:cxn ang="0">
                    <a:pos x="66" y="2"/>
                  </a:cxn>
                  <a:cxn ang="0">
                    <a:pos x="65" y="1"/>
                  </a:cxn>
                  <a:cxn ang="0">
                    <a:pos x="61" y="0"/>
                  </a:cxn>
                  <a:cxn ang="0">
                    <a:pos x="60" y="0"/>
                  </a:cxn>
                  <a:cxn ang="0">
                    <a:pos x="58" y="2"/>
                  </a:cxn>
                  <a:cxn ang="0">
                    <a:pos x="58" y="2"/>
                  </a:cxn>
                </a:cxnLst>
                <a:rect l="0" t="0" r="r" b="b"/>
                <a:pathLst>
                  <a:path w="67" h="97">
                    <a:moveTo>
                      <a:pt x="58" y="2"/>
                    </a:moveTo>
                    <a:lnTo>
                      <a:pt x="58" y="2"/>
                    </a:lnTo>
                    <a:lnTo>
                      <a:pt x="42" y="24"/>
                    </a:lnTo>
                    <a:lnTo>
                      <a:pt x="29" y="46"/>
                    </a:lnTo>
                    <a:lnTo>
                      <a:pt x="1" y="90"/>
                    </a:lnTo>
                    <a:lnTo>
                      <a:pt x="1" y="90"/>
                    </a:lnTo>
                    <a:lnTo>
                      <a:pt x="0" y="92"/>
                    </a:lnTo>
                    <a:lnTo>
                      <a:pt x="1" y="94"/>
                    </a:lnTo>
                    <a:lnTo>
                      <a:pt x="1" y="95"/>
                    </a:lnTo>
                    <a:lnTo>
                      <a:pt x="3" y="97"/>
                    </a:lnTo>
                    <a:lnTo>
                      <a:pt x="4" y="97"/>
                    </a:lnTo>
                    <a:lnTo>
                      <a:pt x="6" y="97"/>
                    </a:lnTo>
                    <a:lnTo>
                      <a:pt x="8" y="97"/>
                    </a:lnTo>
                    <a:lnTo>
                      <a:pt x="9" y="95"/>
                    </a:lnTo>
                    <a:lnTo>
                      <a:pt x="9" y="95"/>
                    </a:lnTo>
                    <a:lnTo>
                      <a:pt x="37" y="51"/>
                    </a:lnTo>
                    <a:lnTo>
                      <a:pt x="50" y="28"/>
                    </a:lnTo>
                    <a:lnTo>
                      <a:pt x="66" y="7"/>
                    </a:lnTo>
                    <a:lnTo>
                      <a:pt x="66" y="7"/>
                    </a:lnTo>
                    <a:lnTo>
                      <a:pt x="67" y="6"/>
                    </a:lnTo>
                    <a:lnTo>
                      <a:pt x="67" y="3"/>
                    </a:lnTo>
                    <a:lnTo>
                      <a:pt x="66" y="2"/>
                    </a:lnTo>
                    <a:lnTo>
                      <a:pt x="65" y="1"/>
                    </a:lnTo>
                    <a:lnTo>
                      <a:pt x="61" y="0"/>
                    </a:lnTo>
                    <a:lnTo>
                      <a:pt x="60" y="0"/>
                    </a:lnTo>
                    <a:lnTo>
                      <a:pt x="58" y="2"/>
                    </a:lnTo>
                    <a:lnTo>
                      <a:pt x="58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C3E58"/>
                  </a:solidFill>
                </a:endParaRPr>
              </a:p>
            </p:txBody>
          </p:sp>
          <p:sp>
            <p:nvSpPr>
              <p:cNvPr id="303" name="Freeform 823"/>
              <p:cNvSpPr/>
              <p:nvPr/>
            </p:nvSpPr>
            <p:spPr bwMode="auto">
              <a:xfrm>
                <a:off x="6569075" y="1604963"/>
                <a:ext cx="28575" cy="68263"/>
              </a:xfrm>
              <a:custGeom>
                <a:avLst/>
                <a:gdLst/>
                <a:ahLst/>
                <a:cxnLst>
                  <a:cxn ang="0">
                    <a:pos x="45" y="3"/>
                  </a:cxn>
                  <a:cxn ang="0">
                    <a:pos x="45" y="3"/>
                  </a:cxn>
                  <a:cxn ang="0">
                    <a:pos x="43" y="10"/>
                  </a:cxn>
                  <a:cxn ang="0">
                    <a:pos x="40" y="16"/>
                  </a:cxn>
                  <a:cxn ang="0">
                    <a:pos x="32" y="29"/>
                  </a:cxn>
                  <a:cxn ang="0">
                    <a:pos x="25" y="41"/>
                  </a:cxn>
                  <a:cxn ang="0">
                    <a:pos x="22" y="47"/>
                  </a:cxn>
                  <a:cxn ang="0">
                    <a:pos x="20" y="53"/>
                  </a:cxn>
                  <a:cxn ang="0">
                    <a:pos x="20" y="53"/>
                  </a:cxn>
                  <a:cxn ang="0">
                    <a:pos x="14" y="71"/>
                  </a:cxn>
                  <a:cxn ang="0">
                    <a:pos x="9" y="89"/>
                  </a:cxn>
                  <a:cxn ang="0">
                    <a:pos x="3" y="106"/>
                  </a:cxn>
                  <a:cxn ang="0">
                    <a:pos x="1" y="115"/>
                  </a:cxn>
                  <a:cxn ang="0">
                    <a:pos x="0" y="125"/>
                  </a:cxn>
                  <a:cxn ang="0">
                    <a:pos x="0" y="125"/>
                  </a:cxn>
                  <a:cxn ang="0">
                    <a:pos x="1" y="127"/>
                  </a:cxn>
                  <a:cxn ang="0">
                    <a:pos x="2" y="128"/>
                  </a:cxn>
                  <a:cxn ang="0">
                    <a:pos x="3" y="129"/>
                  </a:cxn>
                  <a:cxn ang="0">
                    <a:pos x="5" y="129"/>
                  </a:cxn>
                  <a:cxn ang="0">
                    <a:pos x="6" y="129"/>
                  </a:cxn>
                  <a:cxn ang="0">
                    <a:pos x="9" y="128"/>
                  </a:cxn>
                  <a:cxn ang="0">
                    <a:pos x="10" y="127"/>
                  </a:cxn>
                  <a:cxn ang="0">
                    <a:pos x="10" y="125"/>
                  </a:cxn>
                  <a:cxn ang="0">
                    <a:pos x="10" y="125"/>
                  </a:cxn>
                  <a:cxn ang="0">
                    <a:pos x="12" y="108"/>
                  </a:cxn>
                  <a:cxn ang="0">
                    <a:pos x="16" y="93"/>
                  </a:cxn>
                  <a:cxn ang="0">
                    <a:pos x="21" y="78"/>
                  </a:cxn>
                  <a:cxn ang="0">
                    <a:pos x="28" y="64"/>
                  </a:cxn>
                  <a:cxn ang="0">
                    <a:pos x="42" y="35"/>
                  </a:cxn>
                  <a:cxn ang="0">
                    <a:pos x="49" y="20"/>
                  </a:cxn>
                  <a:cxn ang="0">
                    <a:pos x="54" y="6"/>
                  </a:cxn>
                  <a:cxn ang="0">
                    <a:pos x="54" y="6"/>
                  </a:cxn>
                  <a:cxn ang="0">
                    <a:pos x="54" y="4"/>
                  </a:cxn>
                  <a:cxn ang="0">
                    <a:pos x="54" y="2"/>
                  </a:cxn>
                  <a:cxn ang="0">
                    <a:pos x="53" y="1"/>
                  </a:cxn>
                  <a:cxn ang="0">
                    <a:pos x="51" y="0"/>
                  </a:cxn>
                  <a:cxn ang="0">
                    <a:pos x="49" y="0"/>
                  </a:cxn>
                  <a:cxn ang="0">
                    <a:pos x="48" y="1"/>
                  </a:cxn>
                  <a:cxn ang="0">
                    <a:pos x="46" y="2"/>
                  </a:cxn>
                  <a:cxn ang="0">
                    <a:pos x="45" y="3"/>
                  </a:cxn>
                  <a:cxn ang="0">
                    <a:pos x="45" y="3"/>
                  </a:cxn>
                </a:cxnLst>
                <a:rect l="0" t="0" r="r" b="b"/>
                <a:pathLst>
                  <a:path w="54" h="129">
                    <a:moveTo>
                      <a:pt x="45" y="3"/>
                    </a:moveTo>
                    <a:lnTo>
                      <a:pt x="45" y="3"/>
                    </a:lnTo>
                    <a:lnTo>
                      <a:pt x="43" y="10"/>
                    </a:lnTo>
                    <a:lnTo>
                      <a:pt x="40" y="16"/>
                    </a:lnTo>
                    <a:lnTo>
                      <a:pt x="32" y="29"/>
                    </a:lnTo>
                    <a:lnTo>
                      <a:pt x="25" y="41"/>
                    </a:lnTo>
                    <a:lnTo>
                      <a:pt x="22" y="47"/>
                    </a:lnTo>
                    <a:lnTo>
                      <a:pt x="20" y="53"/>
                    </a:lnTo>
                    <a:lnTo>
                      <a:pt x="20" y="53"/>
                    </a:lnTo>
                    <a:lnTo>
                      <a:pt x="14" y="71"/>
                    </a:lnTo>
                    <a:lnTo>
                      <a:pt x="9" y="89"/>
                    </a:lnTo>
                    <a:lnTo>
                      <a:pt x="3" y="106"/>
                    </a:lnTo>
                    <a:lnTo>
                      <a:pt x="1" y="115"/>
                    </a:lnTo>
                    <a:lnTo>
                      <a:pt x="0" y="125"/>
                    </a:lnTo>
                    <a:lnTo>
                      <a:pt x="0" y="125"/>
                    </a:lnTo>
                    <a:lnTo>
                      <a:pt x="1" y="127"/>
                    </a:lnTo>
                    <a:lnTo>
                      <a:pt x="2" y="128"/>
                    </a:lnTo>
                    <a:lnTo>
                      <a:pt x="3" y="129"/>
                    </a:lnTo>
                    <a:lnTo>
                      <a:pt x="5" y="129"/>
                    </a:lnTo>
                    <a:lnTo>
                      <a:pt x="6" y="129"/>
                    </a:lnTo>
                    <a:lnTo>
                      <a:pt x="9" y="128"/>
                    </a:lnTo>
                    <a:lnTo>
                      <a:pt x="10" y="127"/>
                    </a:lnTo>
                    <a:lnTo>
                      <a:pt x="10" y="125"/>
                    </a:lnTo>
                    <a:lnTo>
                      <a:pt x="10" y="125"/>
                    </a:lnTo>
                    <a:lnTo>
                      <a:pt x="12" y="108"/>
                    </a:lnTo>
                    <a:lnTo>
                      <a:pt x="16" y="93"/>
                    </a:lnTo>
                    <a:lnTo>
                      <a:pt x="21" y="78"/>
                    </a:lnTo>
                    <a:lnTo>
                      <a:pt x="28" y="64"/>
                    </a:lnTo>
                    <a:lnTo>
                      <a:pt x="42" y="35"/>
                    </a:lnTo>
                    <a:lnTo>
                      <a:pt x="49" y="20"/>
                    </a:lnTo>
                    <a:lnTo>
                      <a:pt x="54" y="6"/>
                    </a:lnTo>
                    <a:lnTo>
                      <a:pt x="54" y="6"/>
                    </a:lnTo>
                    <a:lnTo>
                      <a:pt x="54" y="4"/>
                    </a:lnTo>
                    <a:lnTo>
                      <a:pt x="54" y="2"/>
                    </a:lnTo>
                    <a:lnTo>
                      <a:pt x="53" y="1"/>
                    </a:lnTo>
                    <a:lnTo>
                      <a:pt x="51" y="0"/>
                    </a:lnTo>
                    <a:lnTo>
                      <a:pt x="49" y="0"/>
                    </a:lnTo>
                    <a:lnTo>
                      <a:pt x="48" y="1"/>
                    </a:lnTo>
                    <a:lnTo>
                      <a:pt x="46" y="2"/>
                    </a:lnTo>
                    <a:lnTo>
                      <a:pt x="45" y="3"/>
                    </a:lnTo>
                    <a:lnTo>
                      <a:pt x="45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C3E58"/>
                  </a:solidFill>
                </a:endParaRPr>
              </a:p>
            </p:txBody>
          </p:sp>
          <p:sp>
            <p:nvSpPr>
              <p:cNvPr id="304" name="Freeform 824"/>
              <p:cNvSpPr/>
              <p:nvPr/>
            </p:nvSpPr>
            <p:spPr bwMode="auto">
              <a:xfrm>
                <a:off x="6619875" y="1614488"/>
                <a:ext cx="25400" cy="44450"/>
              </a:xfrm>
              <a:custGeom>
                <a:avLst/>
                <a:gdLst/>
                <a:ahLst/>
                <a:cxnLst>
                  <a:cxn ang="0">
                    <a:pos x="40" y="2"/>
                  </a:cxn>
                  <a:cxn ang="0">
                    <a:pos x="40" y="2"/>
                  </a:cxn>
                  <a:cxn ang="0">
                    <a:pos x="32" y="11"/>
                  </a:cxn>
                  <a:cxn ang="0">
                    <a:pos x="25" y="19"/>
                  </a:cxn>
                  <a:cxn ang="0">
                    <a:pos x="19" y="28"/>
                  </a:cxn>
                  <a:cxn ang="0">
                    <a:pos x="13" y="39"/>
                  </a:cxn>
                  <a:cxn ang="0">
                    <a:pos x="8" y="49"/>
                  </a:cxn>
                  <a:cxn ang="0">
                    <a:pos x="4" y="59"/>
                  </a:cxn>
                  <a:cxn ang="0">
                    <a:pos x="1" y="71"/>
                  </a:cxn>
                  <a:cxn ang="0">
                    <a:pos x="0" y="81"/>
                  </a:cxn>
                  <a:cxn ang="0">
                    <a:pos x="0" y="81"/>
                  </a:cxn>
                  <a:cxn ang="0">
                    <a:pos x="0" y="83"/>
                  </a:cxn>
                  <a:cxn ang="0">
                    <a:pos x="1" y="85"/>
                  </a:cxn>
                  <a:cxn ang="0">
                    <a:pos x="3" y="86"/>
                  </a:cxn>
                  <a:cxn ang="0">
                    <a:pos x="5" y="86"/>
                  </a:cxn>
                  <a:cxn ang="0">
                    <a:pos x="6" y="86"/>
                  </a:cxn>
                  <a:cxn ang="0">
                    <a:pos x="9" y="85"/>
                  </a:cxn>
                  <a:cxn ang="0">
                    <a:pos x="10" y="83"/>
                  </a:cxn>
                  <a:cxn ang="0">
                    <a:pos x="10" y="81"/>
                  </a:cxn>
                  <a:cxn ang="0">
                    <a:pos x="10" y="81"/>
                  </a:cxn>
                  <a:cxn ang="0">
                    <a:pos x="11" y="71"/>
                  </a:cxn>
                  <a:cxn ang="0">
                    <a:pos x="14" y="61"/>
                  </a:cxn>
                  <a:cxn ang="0">
                    <a:pos x="17" y="51"/>
                  </a:cxn>
                  <a:cxn ang="0">
                    <a:pos x="22" y="42"/>
                  </a:cxn>
                  <a:cxn ang="0">
                    <a:pos x="27" y="33"/>
                  </a:cxn>
                  <a:cxn ang="0">
                    <a:pos x="33" y="24"/>
                  </a:cxn>
                  <a:cxn ang="0">
                    <a:pos x="40" y="16"/>
                  </a:cxn>
                  <a:cxn ang="0">
                    <a:pos x="47" y="9"/>
                  </a:cxn>
                  <a:cxn ang="0">
                    <a:pos x="47" y="9"/>
                  </a:cxn>
                  <a:cxn ang="0">
                    <a:pos x="48" y="8"/>
                  </a:cxn>
                  <a:cxn ang="0">
                    <a:pos x="48" y="5"/>
                  </a:cxn>
                  <a:cxn ang="0">
                    <a:pos x="47" y="3"/>
                  </a:cxn>
                  <a:cxn ang="0">
                    <a:pos x="46" y="2"/>
                  </a:cxn>
                  <a:cxn ang="0">
                    <a:pos x="45" y="1"/>
                  </a:cxn>
                  <a:cxn ang="0">
                    <a:pos x="43" y="0"/>
                  </a:cxn>
                  <a:cxn ang="0">
                    <a:pos x="42" y="1"/>
                  </a:cxn>
                  <a:cxn ang="0">
                    <a:pos x="40" y="2"/>
                  </a:cxn>
                  <a:cxn ang="0">
                    <a:pos x="40" y="2"/>
                  </a:cxn>
                </a:cxnLst>
                <a:rect l="0" t="0" r="r" b="b"/>
                <a:pathLst>
                  <a:path w="48" h="86">
                    <a:moveTo>
                      <a:pt x="40" y="2"/>
                    </a:moveTo>
                    <a:lnTo>
                      <a:pt x="40" y="2"/>
                    </a:lnTo>
                    <a:lnTo>
                      <a:pt x="32" y="11"/>
                    </a:lnTo>
                    <a:lnTo>
                      <a:pt x="25" y="19"/>
                    </a:lnTo>
                    <a:lnTo>
                      <a:pt x="19" y="28"/>
                    </a:lnTo>
                    <a:lnTo>
                      <a:pt x="13" y="39"/>
                    </a:lnTo>
                    <a:lnTo>
                      <a:pt x="8" y="49"/>
                    </a:lnTo>
                    <a:lnTo>
                      <a:pt x="4" y="59"/>
                    </a:lnTo>
                    <a:lnTo>
                      <a:pt x="1" y="71"/>
                    </a:lnTo>
                    <a:lnTo>
                      <a:pt x="0" y="81"/>
                    </a:lnTo>
                    <a:lnTo>
                      <a:pt x="0" y="81"/>
                    </a:lnTo>
                    <a:lnTo>
                      <a:pt x="0" y="83"/>
                    </a:lnTo>
                    <a:lnTo>
                      <a:pt x="1" y="85"/>
                    </a:lnTo>
                    <a:lnTo>
                      <a:pt x="3" y="86"/>
                    </a:lnTo>
                    <a:lnTo>
                      <a:pt x="5" y="86"/>
                    </a:lnTo>
                    <a:lnTo>
                      <a:pt x="6" y="86"/>
                    </a:lnTo>
                    <a:lnTo>
                      <a:pt x="9" y="85"/>
                    </a:lnTo>
                    <a:lnTo>
                      <a:pt x="10" y="83"/>
                    </a:lnTo>
                    <a:lnTo>
                      <a:pt x="10" y="81"/>
                    </a:lnTo>
                    <a:lnTo>
                      <a:pt x="10" y="81"/>
                    </a:lnTo>
                    <a:lnTo>
                      <a:pt x="11" y="71"/>
                    </a:lnTo>
                    <a:lnTo>
                      <a:pt x="14" y="61"/>
                    </a:lnTo>
                    <a:lnTo>
                      <a:pt x="17" y="51"/>
                    </a:lnTo>
                    <a:lnTo>
                      <a:pt x="22" y="42"/>
                    </a:lnTo>
                    <a:lnTo>
                      <a:pt x="27" y="33"/>
                    </a:lnTo>
                    <a:lnTo>
                      <a:pt x="33" y="24"/>
                    </a:lnTo>
                    <a:lnTo>
                      <a:pt x="40" y="16"/>
                    </a:lnTo>
                    <a:lnTo>
                      <a:pt x="47" y="9"/>
                    </a:lnTo>
                    <a:lnTo>
                      <a:pt x="47" y="9"/>
                    </a:lnTo>
                    <a:lnTo>
                      <a:pt x="48" y="8"/>
                    </a:lnTo>
                    <a:lnTo>
                      <a:pt x="48" y="5"/>
                    </a:lnTo>
                    <a:lnTo>
                      <a:pt x="47" y="3"/>
                    </a:lnTo>
                    <a:lnTo>
                      <a:pt x="46" y="2"/>
                    </a:lnTo>
                    <a:lnTo>
                      <a:pt x="45" y="1"/>
                    </a:lnTo>
                    <a:lnTo>
                      <a:pt x="43" y="0"/>
                    </a:lnTo>
                    <a:lnTo>
                      <a:pt x="42" y="1"/>
                    </a:lnTo>
                    <a:lnTo>
                      <a:pt x="40" y="2"/>
                    </a:lnTo>
                    <a:lnTo>
                      <a:pt x="40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C3E58"/>
                  </a:solidFill>
                </a:endParaRPr>
              </a:p>
            </p:txBody>
          </p:sp>
          <p:sp>
            <p:nvSpPr>
              <p:cNvPr id="305" name="Freeform 825"/>
              <p:cNvSpPr/>
              <p:nvPr/>
            </p:nvSpPr>
            <p:spPr bwMode="auto">
              <a:xfrm>
                <a:off x="6659563" y="1624013"/>
                <a:ext cx="28575" cy="46038"/>
              </a:xfrm>
              <a:custGeom>
                <a:avLst/>
                <a:gdLst/>
                <a:ahLst/>
                <a:cxnLst>
                  <a:cxn ang="0">
                    <a:pos x="44" y="2"/>
                  </a:cxn>
                  <a:cxn ang="0">
                    <a:pos x="44" y="2"/>
                  </a:cxn>
                  <a:cxn ang="0">
                    <a:pos x="38" y="10"/>
                  </a:cxn>
                  <a:cxn ang="0">
                    <a:pos x="32" y="17"/>
                  </a:cxn>
                  <a:cxn ang="0">
                    <a:pos x="25" y="26"/>
                  </a:cxn>
                  <a:cxn ang="0">
                    <a:pos x="19" y="34"/>
                  </a:cxn>
                  <a:cxn ang="0">
                    <a:pos x="19" y="34"/>
                  </a:cxn>
                  <a:cxn ang="0">
                    <a:pos x="13" y="44"/>
                  </a:cxn>
                  <a:cxn ang="0">
                    <a:pos x="9" y="56"/>
                  </a:cxn>
                  <a:cxn ang="0">
                    <a:pos x="5" y="67"/>
                  </a:cxn>
                  <a:cxn ang="0">
                    <a:pos x="0" y="77"/>
                  </a:cxn>
                  <a:cxn ang="0">
                    <a:pos x="0" y="77"/>
                  </a:cxn>
                  <a:cxn ang="0">
                    <a:pos x="0" y="79"/>
                  </a:cxn>
                  <a:cxn ang="0">
                    <a:pos x="0" y="82"/>
                  </a:cxn>
                  <a:cxn ang="0">
                    <a:pos x="2" y="85"/>
                  </a:cxn>
                  <a:cxn ang="0">
                    <a:pos x="4" y="85"/>
                  </a:cxn>
                  <a:cxn ang="0">
                    <a:pos x="5" y="85"/>
                  </a:cxn>
                  <a:cxn ang="0">
                    <a:pos x="7" y="85"/>
                  </a:cxn>
                  <a:cxn ang="0">
                    <a:pos x="8" y="83"/>
                  </a:cxn>
                  <a:cxn ang="0">
                    <a:pos x="8" y="83"/>
                  </a:cxn>
                  <a:cxn ang="0">
                    <a:pos x="16" y="63"/>
                  </a:cxn>
                  <a:cxn ang="0">
                    <a:pos x="26" y="42"/>
                  </a:cxn>
                  <a:cxn ang="0">
                    <a:pos x="26" y="42"/>
                  </a:cxn>
                  <a:cxn ang="0">
                    <a:pos x="28" y="37"/>
                  </a:cxn>
                  <a:cxn ang="0">
                    <a:pos x="31" y="33"/>
                  </a:cxn>
                  <a:cxn ang="0">
                    <a:pos x="38" y="25"/>
                  </a:cxn>
                  <a:cxn ang="0">
                    <a:pos x="46" y="15"/>
                  </a:cxn>
                  <a:cxn ang="0">
                    <a:pos x="52" y="7"/>
                  </a:cxn>
                  <a:cxn ang="0">
                    <a:pos x="52" y="7"/>
                  </a:cxn>
                  <a:cxn ang="0">
                    <a:pos x="53" y="5"/>
                  </a:cxn>
                  <a:cxn ang="0">
                    <a:pos x="52" y="3"/>
                  </a:cxn>
                  <a:cxn ang="0">
                    <a:pos x="52" y="2"/>
                  </a:cxn>
                  <a:cxn ang="0">
                    <a:pos x="50" y="0"/>
                  </a:cxn>
                  <a:cxn ang="0">
                    <a:pos x="49" y="0"/>
                  </a:cxn>
                  <a:cxn ang="0">
                    <a:pos x="47" y="0"/>
                  </a:cxn>
                  <a:cxn ang="0">
                    <a:pos x="45" y="1"/>
                  </a:cxn>
                  <a:cxn ang="0">
                    <a:pos x="44" y="2"/>
                  </a:cxn>
                  <a:cxn ang="0">
                    <a:pos x="44" y="2"/>
                  </a:cxn>
                </a:cxnLst>
                <a:rect l="0" t="0" r="r" b="b"/>
                <a:pathLst>
                  <a:path w="53" h="85">
                    <a:moveTo>
                      <a:pt x="44" y="2"/>
                    </a:moveTo>
                    <a:lnTo>
                      <a:pt x="44" y="2"/>
                    </a:lnTo>
                    <a:lnTo>
                      <a:pt x="38" y="10"/>
                    </a:lnTo>
                    <a:lnTo>
                      <a:pt x="32" y="17"/>
                    </a:lnTo>
                    <a:lnTo>
                      <a:pt x="25" y="26"/>
                    </a:lnTo>
                    <a:lnTo>
                      <a:pt x="19" y="34"/>
                    </a:lnTo>
                    <a:lnTo>
                      <a:pt x="19" y="34"/>
                    </a:lnTo>
                    <a:lnTo>
                      <a:pt x="13" y="44"/>
                    </a:lnTo>
                    <a:lnTo>
                      <a:pt x="9" y="56"/>
                    </a:lnTo>
                    <a:lnTo>
                      <a:pt x="5" y="67"/>
                    </a:lnTo>
                    <a:lnTo>
                      <a:pt x="0" y="77"/>
                    </a:lnTo>
                    <a:lnTo>
                      <a:pt x="0" y="77"/>
                    </a:lnTo>
                    <a:lnTo>
                      <a:pt x="0" y="79"/>
                    </a:lnTo>
                    <a:lnTo>
                      <a:pt x="0" y="82"/>
                    </a:lnTo>
                    <a:lnTo>
                      <a:pt x="2" y="85"/>
                    </a:lnTo>
                    <a:lnTo>
                      <a:pt x="4" y="85"/>
                    </a:lnTo>
                    <a:lnTo>
                      <a:pt x="5" y="85"/>
                    </a:lnTo>
                    <a:lnTo>
                      <a:pt x="7" y="85"/>
                    </a:lnTo>
                    <a:lnTo>
                      <a:pt x="8" y="83"/>
                    </a:lnTo>
                    <a:lnTo>
                      <a:pt x="8" y="83"/>
                    </a:lnTo>
                    <a:lnTo>
                      <a:pt x="16" y="63"/>
                    </a:lnTo>
                    <a:lnTo>
                      <a:pt x="26" y="42"/>
                    </a:lnTo>
                    <a:lnTo>
                      <a:pt x="26" y="42"/>
                    </a:lnTo>
                    <a:lnTo>
                      <a:pt x="28" y="37"/>
                    </a:lnTo>
                    <a:lnTo>
                      <a:pt x="31" y="33"/>
                    </a:lnTo>
                    <a:lnTo>
                      <a:pt x="38" y="25"/>
                    </a:lnTo>
                    <a:lnTo>
                      <a:pt x="46" y="15"/>
                    </a:lnTo>
                    <a:lnTo>
                      <a:pt x="52" y="7"/>
                    </a:lnTo>
                    <a:lnTo>
                      <a:pt x="52" y="7"/>
                    </a:lnTo>
                    <a:lnTo>
                      <a:pt x="53" y="5"/>
                    </a:lnTo>
                    <a:lnTo>
                      <a:pt x="52" y="3"/>
                    </a:lnTo>
                    <a:lnTo>
                      <a:pt x="52" y="2"/>
                    </a:lnTo>
                    <a:lnTo>
                      <a:pt x="50" y="0"/>
                    </a:lnTo>
                    <a:lnTo>
                      <a:pt x="49" y="0"/>
                    </a:lnTo>
                    <a:lnTo>
                      <a:pt x="47" y="0"/>
                    </a:lnTo>
                    <a:lnTo>
                      <a:pt x="45" y="1"/>
                    </a:lnTo>
                    <a:lnTo>
                      <a:pt x="44" y="2"/>
                    </a:lnTo>
                    <a:lnTo>
                      <a:pt x="44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C3E58"/>
                  </a:solidFill>
                </a:endParaRPr>
              </a:p>
            </p:txBody>
          </p:sp>
          <p:sp>
            <p:nvSpPr>
              <p:cNvPr id="306" name="Freeform 826"/>
              <p:cNvSpPr/>
              <p:nvPr/>
            </p:nvSpPr>
            <p:spPr bwMode="auto">
              <a:xfrm>
                <a:off x="6746875" y="1463675"/>
                <a:ext cx="23813" cy="41275"/>
              </a:xfrm>
              <a:custGeom>
                <a:avLst/>
                <a:gdLst/>
                <a:ahLst/>
                <a:cxnLst>
                  <a:cxn ang="0">
                    <a:pos x="39" y="1"/>
                  </a:cxn>
                  <a:cxn ang="0">
                    <a:pos x="39" y="1"/>
                  </a:cxn>
                  <a:cxn ang="0">
                    <a:pos x="32" y="10"/>
                  </a:cxn>
                  <a:cxn ang="0">
                    <a:pos x="27" y="18"/>
                  </a:cxn>
                  <a:cxn ang="0">
                    <a:pos x="22" y="27"/>
                  </a:cxn>
                  <a:cxn ang="0">
                    <a:pos x="18" y="35"/>
                  </a:cxn>
                  <a:cxn ang="0">
                    <a:pos x="9" y="54"/>
                  </a:cxn>
                  <a:cxn ang="0">
                    <a:pos x="5" y="63"/>
                  </a:cxn>
                  <a:cxn ang="0">
                    <a:pos x="0" y="73"/>
                  </a:cxn>
                  <a:cxn ang="0">
                    <a:pos x="0" y="73"/>
                  </a:cxn>
                  <a:cxn ang="0">
                    <a:pos x="0" y="74"/>
                  </a:cxn>
                  <a:cxn ang="0">
                    <a:pos x="0" y="76"/>
                  </a:cxn>
                  <a:cxn ang="0">
                    <a:pos x="1" y="78"/>
                  </a:cxn>
                  <a:cxn ang="0">
                    <a:pos x="2" y="79"/>
                  </a:cxn>
                  <a:cxn ang="0">
                    <a:pos x="3" y="79"/>
                  </a:cxn>
                  <a:cxn ang="0">
                    <a:pos x="5" y="79"/>
                  </a:cxn>
                  <a:cxn ang="0">
                    <a:pos x="7" y="79"/>
                  </a:cxn>
                  <a:cxn ang="0">
                    <a:pos x="8" y="77"/>
                  </a:cxn>
                  <a:cxn ang="0">
                    <a:pos x="8" y="77"/>
                  </a:cxn>
                  <a:cxn ang="0">
                    <a:pos x="13" y="68"/>
                  </a:cxn>
                  <a:cxn ang="0">
                    <a:pos x="18" y="59"/>
                  </a:cxn>
                  <a:cxn ang="0">
                    <a:pos x="26" y="42"/>
                  </a:cxn>
                  <a:cxn ang="0">
                    <a:pos x="30" y="32"/>
                  </a:cxn>
                  <a:cxn ang="0">
                    <a:pos x="34" y="24"/>
                  </a:cxn>
                  <a:cxn ang="0">
                    <a:pos x="39" y="16"/>
                  </a:cxn>
                  <a:cxn ang="0">
                    <a:pos x="45" y="8"/>
                  </a:cxn>
                  <a:cxn ang="0">
                    <a:pos x="45" y="8"/>
                  </a:cxn>
                  <a:cxn ang="0">
                    <a:pos x="46" y="6"/>
                  </a:cxn>
                  <a:cxn ang="0">
                    <a:pos x="46" y="4"/>
                  </a:cxn>
                  <a:cxn ang="0">
                    <a:pos x="46" y="3"/>
                  </a:cxn>
                  <a:cxn ang="0">
                    <a:pos x="45" y="1"/>
                  </a:cxn>
                  <a:cxn ang="0">
                    <a:pos x="44" y="0"/>
                  </a:cxn>
                  <a:cxn ang="0">
                    <a:pos x="42" y="0"/>
                  </a:cxn>
                  <a:cxn ang="0">
                    <a:pos x="40" y="0"/>
                  </a:cxn>
                  <a:cxn ang="0">
                    <a:pos x="39" y="1"/>
                  </a:cxn>
                  <a:cxn ang="0">
                    <a:pos x="39" y="1"/>
                  </a:cxn>
                </a:cxnLst>
                <a:rect l="0" t="0" r="r" b="b"/>
                <a:pathLst>
                  <a:path w="46" h="79">
                    <a:moveTo>
                      <a:pt x="39" y="1"/>
                    </a:moveTo>
                    <a:lnTo>
                      <a:pt x="39" y="1"/>
                    </a:lnTo>
                    <a:lnTo>
                      <a:pt x="32" y="10"/>
                    </a:lnTo>
                    <a:lnTo>
                      <a:pt x="27" y="18"/>
                    </a:lnTo>
                    <a:lnTo>
                      <a:pt x="22" y="27"/>
                    </a:lnTo>
                    <a:lnTo>
                      <a:pt x="18" y="35"/>
                    </a:lnTo>
                    <a:lnTo>
                      <a:pt x="9" y="54"/>
                    </a:lnTo>
                    <a:lnTo>
                      <a:pt x="5" y="63"/>
                    </a:lnTo>
                    <a:lnTo>
                      <a:pt x="0" y="73"/>
                    </a:lnTo>
                    <a:lnTo>
                      <a:pt x="0" y="73"/>
                    </a:lnTo>
                    <a:lnTo>
                      <a:pt x="0" y="74"/>
                    </a:lnTo>
                    <a:lnTo>
                      <a:pt x="0" y="76"/>
                    </a:lnTo>
                    <a:lnTo>
                      <a:pt x="1" y="78"/>
                    </a:lnTo>
                    <a:lnTo>
                      <a:pt x="2" y="79"/>
                    </a:lnTo>
                    <a:lnTo>
                      <a:pt x="3" y="79"/>
                    </a:lnTo>
                    <a:lnTo>
                      <a:pt x="5" y="79"/>
                    </a:lnTo>
                    <a:lnTo>
                      <a:pt x="7" y="79"/>
                    </a:lnTo>
                    <a:lnTo>
                      <a:pt x="8" y="77"/>
                    </a:lnTo>
                    <a:lnTo>
                      <a:pt x="8" y="77"/>
                    </a:lnTo>
                    <a:lnTo>
                      <a:pt x="13" y="68"/>
                    </a:lnTo>
                    <a:lnTo>
                      <a:pt x="18" y="59"/>
                    </a:lnTo>
                    <a:lnTo>
                      <a:pt x="26" y="42"/>
                    </a:lnTo>
                    <a:lnTo>
                      <a:pt x="30" y="32"/>
                    </a:lnTo>
                    <a:lnTo>
                      <a:pt x="34" y="24"/>
                    </a:lnTo>
                    <a:lnTo>
                      <a:pt x="39" y="16"/>
                    </a:lnTo>
                    <a:lnTo>
                      <a:pt x="45" y="8"/>
                    </a:lnTo>
                    <a:lnTo>
                      <a:pt x="45" y="8"/>
                    </a:lnTo>
                    <a:lnTo>
                      <a:pt x="46" y="6"/>
                    </a:lnTo>
                    <a:lnTo>
                      <a:pt x="46" y="4"/>
                    </a:lnTo>
                    <a:lnTo>
                      <a:pt x="46" y="3"/>
                    </a:lnTo>
                    <a:lnTo>
                      <a:pt x="45" y="1"/>
                    </a:lnTo>
                    <a:lnTo>
                      <a:pt x="44" y="0"/>
                    </a:lnTo>
                    <a:lnTo>
                      <a:pt x="42" y="0"/>
                    </a:lnTo>
                    <a:lnTo>
                      <a:pt x="40" y="0"/>
                    </a:lnTo>
                    <a:lnTo>
                      <a:pt x="39" y="1"/>
                    </a:lnTo>
                    <a:lnTo>
                      <a:pt x="39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C3E58"/>
                  </a:solidFill>
                </a:endParaRPr>
              </a:p>
            </p:txBody>
          </p:sp>
          <p:sp>
            <p:nvSpPr>
              <p:cNvPr id="307" name="Freeform 827"/>
              <p:cNvSpPr/>
              <p:nvPr/>
            </p:nvSpPr>
            <p:spPr bwMode="auto">
              <a:xfrm>
                <a:off x="6792913" y="1493838"/>
                <a:ext cx="9525" cy="7938"/>
              </a:xfrm>
              <a:custGeom>
                <a:avLst/>
                <a:gdLst/>
                <a:ahLst/>
                <a:cxnLst>
                  <a:cxn ang="0">
                    <a:pos x="8" y="1"/>
                  </a:cxn>
                  <a:cxn ang="0">
                    <a:pos x="2" y="8"/>
                  </a:cxn>
                  <a:cxn ang="0">
                    <a:pos x="2" y="8"/>
                  </a:cxn>
                  <a:cxn ang="0">
                    <a:pos x="1" y="9"/>
                  </a:cxn>
                  <a:cxn ang="0">
                    <a:pos x="0" y="11"/>
                  </a:cxn>
                  <a:cxn ang="0">
                    <a:pos x="1" y="13"/>
                  </a:cxn>
                  <a:cxn ang="0">
                    <a:pos x="2" y="14"/>
                  </a:cxn>
                  <a:cxn ang="0">
                    <a:pos x="3" y="16"/>
                  </a:cxn>
                  <a:cxn ang="0">
                    <a:pos x="5" y="16"/>
                  </a:cxn>
                  <a:cxn ang="0">
                    <a:pos x="7" y="16"/>
                  </a:cxn>
                  <a:cxn ang="0">
                    <a:pos x="8" y="14"/>
                  </a:cxn>
                  <a:cxn ang="0">
                    <a:pos x="14" y="8"/>
                  </a:cxn>
                  <a:cxn ang="0">
                    <a:pos x="14" y="8"/>
                  </a:cxn>
                  <a:cxn ang="0">
                    <a:pos x="15" y="6"/>
                  </a:cxn>
                  <a:cxn ang="0">
                    <a:pos x="16" y="5"/>
                  </a:cxn>
                  <a:cxn ang="0">
                    <a:pos x="15" y="3"/>
                  </a:cxn>
                  <a:cxn ang="0">
                    <a:pos x="14" y="1"/>
                  </a:cxn>
                  <a:cxn ang="0">
                    <a:pos x="13" y="0"/>
                  </a:cxn>
                  <a:cxn ang="0">
                    <a:pos x="11" y="0"/>
                  </a:cxn>
                  <a:cxn ang="0">
                    <a:pos x="9" y="0"/>
                  </a:cxn>
                  <a:cxn ang="0">
                    <a:pos x="8" y="1"/>
                  </a:cxn>
                  <a:cxn ang="0">
                    <a:pos x="8" y="1"/>
                  </a:cxn>
                </a:cxnLst>
                <a:rect l="0" t="0" r="r" b="b"/>
                <a:pathLst>
                  <a:path w="16" h="16">
                    <a:moveTo>
                      <a:pt x="8" y="1"/>
                    </a:moveTo>
                    <a:lnTo>
                      <a:pt x="2" y="8"/>
                    </a:lnTo>
                    <a:lnTo>
                      <a:pt x="2" y="8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3"/>
                    </a:lnTo>
                    <a:lnTo>
                      <a:pt x="2" y="14"/>
                    </a:lnTo>
                    <a:lnTo>
                      <a:pt x="3" y="16"/>
                    </a:lnTo>
                    <a:lnTo>
                      <a:pt x="5" y="16"/>
                    </a:lnTo>
                    <a:lnTo>
                      <a:pt x="7" y="16"/>
                    </a:lnTo>
                    <a:lnTo>
                      <a:pt x="8" y="14"/>
                    </a:lnTo>
                    <a:lnTo>
                      <a:pt x="14" y="8"/>
                    </a:lnTo>
                    <a:lnTo>
                      <a:pt x="14" y="8"/>
                    </a:lnTo>
                    <a:lnTo>
                      <a:pt x="15" y="6"/>
                    </a:lnTo>
                    <a:lnTo>
                      <a:pt x="16" y="5"/>
                    </a:lnTo>
                    <a:lnTo>
                      <a:pt x="15" y="3"/>
                    </a:lnTo>
                    <a:lnTo>
                      <a:pt x="14" y="1"/>
                    </a:lnTo>
                    <a:lnTo>
                      <a:pt x="13" y="0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8" y="1"/>
                    </a:lnTo>
                    <a:lnTo>
                      <a:pt x="8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C3E58"/>
                  </a:solidFill>
                </a:endParaRPr>
              </a:p>
            </p:txBody>
          </p:sp>
          <p:sp>
            <p:nvSpPr>
              <p:cNvPr id="308" name="Freeform 828"/>
              <p:cNvSpPr>
                <a:spLocks noEditPoints="1"/>
              </p:cNvSpPr>
              <p:nvPr/>
            </p:nvSpPr>
            <p:spPr bwMode="auto">
              <a:xfrm>
                <a:off x="6208713" y="1243013"/>
                <a:ext cx="706438" cy="620713"/>
              </a:xfrm>
              <a:custGeom>
                <a:avLst/>
                <a:gdLst/>
                <a:ahLst/>
                <a:cxnLst>
                  <a:cxn ang="0">
                    <a:pos x="1208" y="1175"/>
                  </a:cxn>
                  <a:cxn ang="0">
                    <a:pos x="1095" y="1131"/>
                  </a:cxn>
                  <a:cxn ang="0">
                    <a:pos x="938" y="1062"/>
                  </a:cxn>
                  <a:cxn ang="0">
                    <a:pos x="899" y="1051"/>
                  </a:cxn>
                  <a:cxn ang="0">
                    <a:pos x="728" y="1088"/>
                  </a:cxn>
                  <a:cxn ang="0">
                    <a:pos x="531" y="1080"/>
                  </a:cxn>
                  <a:cxn ang="0">
                    <a:pos x="322" y="1026"/>
                  </a:cxn>
                  <a:cxn ang="0">
                    <a:pos x="161" y="920"/>
                  </a:cxn>
                  <a:cxn ang="0">
                    <a:pos x="51" y="762"/>
                  </a:cxn>
                  <a:cxn ang="0">
                    <a:pos x="8" y="609"/>
                  </a:cxn>
                  <a:cxn ang="0">
                    <a:pos x="4" y="424"/>
                  </a:cxn>
                  <a:cxn ang="0">
                    <a:pos x="39" y="285"/>
                  </a:cxn>
                  <a:cxn ang="0">
                    <a:pos x="97" y="185"/>
                  </a:cxn>
                  <a:cxn ang="0">
                    <a:pos x="167" y="114"/>
                  </a:cxn>
                  <a:cxn ang="0">
                    <a:pos x="255" y="62"/>
                  </a:cxn>
                  <a:cxn ang="0">
                    <a:pos x="439" y="14"/>
                  </a:cxn>
                  <a:cxn ang="0">
                    <a:pos x="700" y="5"/>
                  </a:cxn>
                  <a:cxn ang="0">
                    <a:pos x="714" y="7"/>
                  </a:cxn>
                  <a:cxn ang="0">
                    <a:pos x="803" y="0"/>
                  </a:cxn>
                  <a:cxn ang="0">
                    <a:pos x="994" y="43"/>
                  </a:cxn>
                  <a:cxn ang="0">
                    <a:pos x="1175" y="156"/>
                  </a:cxn>
                  <a:cxn ang="0">
                    <a:pos x="1247" y="243"/>
                  </a:cxn>
                  <a:cxn ang="0">
                    <a:pos x="1289" y="328"/>
                  </a:cxn>
                  <a:cxn ang="0">
                    <a:pos x="1324" y="456"/>
                  </a:cxn>
                  <a:cxn ang="0">
                    <a:pos x="1336" y="593"/>
                  </a:cxn>
                  <a:cxn ang="0">
                    <a:pos x="1319" y="726"/>
                  </a:cxn>
                  <a:cxn ang="0">
                    <a:pos x="1266" y="842"/>
                  </a:cxn>
                  <a:cxn ang="0">
                    <a:pos x="1204" y="907"/>
                  </a:cxn>
                  <a:cxn ang="0">
                    <a:pos x="1205" y="990"/>
                  </a:cxn>
                  <a:cxn ang="0">
                    <a:pos x="1239" y="1150"/>
                  </a:cxn>
                  <a:cxn ang="0">
                    <a:pos x="1234" y="1167"/>
                  </a:cxn>
                  <a:cxn ang="0">
                    <a:pos x="912" y="999"/>
                  </a:cxn>
                  <a:cxn ang="0">
                    <a:pos x="967" y="1032"/>
                  </a:cxn>
                  <a:cxn ang="0">
                    <a:pos x="1119" y="1098"/>
                  </a:cxn>
                  <a:cxn ang="0">
                    <a:pos x="1181" y="1067"/>
                  </a:cxn>
                  <a:cxn ang="0">
                    <a:pos x="1156" y="912"/>
                  </a:cxn>
                  <a:cxn ang="0">
                    <a:pos x="1170" y="893"/>
                  </a:cxn>
                  <a:cxn ang="0">
                    <a:pos x="1193" y="864"/>
                  </a:cxn>
                  <a:cxn ang="0">
                    <a:pos x="1262" y="762"/>
                  </a:cxn>
                  <a:cxn ang="0">
                    <a:pos x="1294" y="636"/>
                  </a:cxn>
                  <a:cxn ang="0">
                    <a:pos x="1293" y="502"/>
                  </a:cxn>
                  <a:cxn ang="0">
                    <a:pos x="1265" y="373"/>
                  </a:cxn>
                  <a:cxn ang="0">
                    <a:pos x="1214" y="265"/>
                  </a:cxn>
                  <a:cxn ang="0">
                    <a:pos x="1124" y="168"/>
                  </a:cxn>
                  <a:cxn ang="0">
                    <a:pos x="962" y="75"/>
                  </a:cxn>
                  <a:cxn ang="0">
                    <a:pos x="786" y="39"/>
                  </a:cxn>
                  <a:cxn ang="0">
                    <a:pos x="705" y="49"/>
                  </a:cxn>
                  <a:cxn ang="0">
                    <a:pos x="686" y="45"/>
                  </a:cxn>
                  <a:cxn ang="0">
                    <a:pos x="459" y="52"/>
                  </a:cxn>
                  <a:cxn ang="0">
                    <a:pos x="295" y="89"/>
                  </a:cxn>
                  <a:cxn ang="0">
                    <a:pos x="184" y="153"/>
                  </a:cxn>
                  <a:cxn ang="0">
                    <a:pos x="109" y="238"/>
                  </a:cxn>
                  <a:cxn ang="0">
                    <a:pos x="62" y="340"/>
                  </a:cxn>
                  <a:cxn ang="0">
                    <a:pos x="40" y="448"/>
                  </a:cxn>
                  <a:cxn ang="0">
                    <a:pos x="55" y="647"/>
                  </a:cxn>
                  <a:cxn ang="0">
                    <a:pos x="121" y="805"/>
                  </a:cxn>
                  <a:cxn ang="0">
                    <a:pos x="251" y="941"/>
                  </a:cxn>
                  <a:cxn ang="0">
                    <a:pos x="434" y="1017"/>
                  </a:cxn>
                  <a:cxn ang="0">
                    <a:pos x="592" y="1043"/>
                  </a:cxn>
                  <a:cxn ang="0">
                    <a:pos x="736" y="1045"/>
                  </a:cxn>
                  <a:cxn ang="0">
                    <a:pos x="890" y="1012"/>
                  </a:cxn>
                  <a:cxn ang="0">
                    <a:pos x="900" y="1005"/>
                  </a:cxn>
                </a:cxnLst>
                <a:rect l="0" t="0" r="r" b="b"/>
                <a:pathLst>
                  <a:path w="1336" h="1175">
                    <a:moveTo>
                      <a:pt x="1214" y="1175"/>
                    </a:moveTo>
                    <a:lnTo>
                      <a:pt x="1214" y="1175"/>
                    </a:lnTo>
                    <a:lnTo>
                      <a:pt x="1210" y="1175"/>
                    </a:lnTo>
                    <a:lnTo>
                      <a:pt x="1209" y="1175"/>
                    </a:lnTo>
                    <a:lnTo>
                      <a:pt x="1208" y="1175"/>
                    </a:lnTo>
                    <a:lnTo>
                      <a:pt x="1208" y="1175"/>
                    </a:lnTo>
                    <a:lnTo>
                      <a:pt x="1202" y="1174"/>
                    </a:lnTo>
                    <a:lnTo>
                      <a:pt x="1198" y="1173"/>
                    </a:lnTo>
                    <a:lnTo>
                      <a:pt x="1198" y="1173"/>
                    </a:lnTo>
                    <a:lnTo>
                      <a:pt x="1172" y="1162"/>
                    </a:lnTo>
                    <a:lnTo>
                      <a:pt x="1147" y="1152"/>
                    </a:lnTo>
                    <a:lnTo>
                      <a:pt x="1095" y="1131"/>
                    </a:lnTo>
                    <a:lnTo>
                      <a:pt x="1095" y="1131"/>
                    </a:lnTo>
                    <a:lnTo>
                      <a:pt x="1050" y="1113"/>
                    </a:lnTo>
                    <a:lnTo>
                      <a:pt x="1005" y="1095"/>
                    </a:lnTo>
                    <a:lnTo>
                      <a:pt x="982" y="1084"/>
                    </a:lnTo>
                    <a:lnTo>
                      <a:pt x="960" y="1073"/>
                    </a:lnTo>
                    <a:lnTo>
                      <a:pt x="938" y="1062"/>
                    </a:lnTo>
                    <a:lnTo>
                      <a:pt x="918" y="1048"/>
                    </a:lnTo>
                    <a:lnTo>
                      <a:pt x="911" y="1044"/>
                    </a:lnTo>
                    <a:lnTo>
                      <a:pt x="904" y="1048"/>
                    </a:lnTo>
                    <a:lnTo>
                      <a:pt x="904" y="1048"/>
                    </a:lnTo>
                    <a:lnTo>
                      <a:pt x="899" y="1051"/>
                    </a:lnTo>
                    <a:lnTo>
                      <a:pt x="899" y="1051"/>
                    </a:lnTo>
                    <a:lnTo>
                      <a:pt x="873" y="1061"/>
                    </a:lnTo>
                    <a:lnTo>
                      <a:pt x="847" y="1068"/>
                    </a:lnTo>
                    <a:lnTo>
                      <a:pt x="819" y="1075"/>
                    </a:lnTo>
                    <a:lnTo>
                      <a:pt x="789" y="1080"/>
                    </a:lnTo>
                    <a:lnTo>
                      <a:pt x="759" y="1084"/>
                    </a:lnTo>
                    <a:lnTo>
                      <a:pt x="728" y="1088"/>
                    </a:lnTo>
                    <a:lnTo>
                      <a:pt x="696" y="1090"/>
                    </a:lnTo>
                    <a:lnTo>
                      <a:pt x="664" y="1090"/>
                    </a:lnTo>
                    <a:lnTo>
                      <a:pt x="664" y="1090"/>
                    </a:lnTo>
                    <a:lnTo>
                      <a:pt x="620" y="1089"/>
                    </a:lnTo>
                    <a:lnTo>
                      <a:pt x="576" y="1086"/>
                    </a:lnTo>
                    <a:lnTo>
                      <a:pt x="531" y="1080"/>
                    </a:lnTo>
                    <a:lnTo>
                      <a:pt x="488" y="1073"/>
                    </a:lnTo>
                    <a:lnTo>
                      <a:pt x="445" y="1064"/>
                    </a:lnTo>
                    <a:lnTo>
                      <a:pt x="402" y="1052"/>
                    </a:lnTo>
                    <a:lnTo>
                      <a:pt x="361" y="1040"/>
                    </a:lnTo>
                    <a:lnTo>
                      <a:pt x="322" y="1026"/>
                    </a:lnTo>
                    <a:lnTo>
                      <a:pt x="322" y="1026"/>
                    </a:lnTo>
                    <a:lnTo>
                      <a:pt x="292" y="1012"/>
                    </a:lnTo>
                    <a:lnTo>
                      <a:pt x="263" y="997"/>
                    </a:lnTo>
                    <a:lnTo>
                      <a:pt x="235" y="980"/>
                    </a:lnTo>
                    <a:lnTo>
                      <a:pt x="209" y="962"/>
                    </a:lnTo>
                    <a:lnTo>
                      <a:pt x="184" y="942"/>
                    </a:lnTo>
                    <a:lnTo>
                      <a:pt x="161" y="920"/>
                    </a:lnTo>
                    <a:lnTo>
                      <a:pt x="138" y="898"/>
                    </a:lnTo>
                    <a:lnTo>
                      <a:pt x="117" y="873"/>
                    </a:lnTo>
                    <a:lnTo>
                      <a:pt x="99" y="847"/>
                    </a:lnTo>
                    <a:lnTo>
                      <a:pt x="81" y="820"/>
                    </a:lnTo>
                    <a:lnTo>
                      <a:pt x="66" y="792"/>
                    </a:lnTo>
                    <a:lnTo>
                      <a:pt x="51" y="762"/>
                    </a:lnTo>
                    <a:lnTo>
                      <a:pt x="39" y="732"/>
                    </a:lnTo>
                    <a:lnTo>
                      <a:pt x="28" y="700"/>
                    </a:lnTo>
                    <a:lnTo>
                      <a:pt x="19" y="668"/>
                    </a:lnTo>
                    <a:lnTo>
                      <a:pt x="12" y="634"/>
                    </a:lnTo>
                    <a:lnTo>
                      <a:pt x="12" y="634"/>
                    </a:lnTo>
                    <a:lnTo>
                      <a:pt x="8" y="609"/>
                    </a:lnTo>
                    <a:lnTo>
                      <a:pt x="5" y="582"/>
                    </a:lnTo>
                    <a:lnTo>
                      <a:pt x="2" y="554"/>
                    </a:lnTo>
                    <a:lnTo>
                      <a:pt x="1" y="524"/>
                    </a:lnTo>
                    <a:lnTo>
                      <a:pt x="0" y="492"/>
                    </a:lnTo>
                    <a:lnTo>
                      <a:pt x="1" y="459"/>
                    </a:lnTo>
                    <a:lnTo>
                      <a:pt x="4" y="424"/>
                    </a:lnTo>
                    <a:lnTo>
                      <a:pt x="9" y="389"/>
                    </a:lnTo>
                    <a:lnTo>
                      <a:pt x="16" y="354"/>
                    </a:lnTo>
                    <a:lnTo>
                      <a:pt x="21" y="337"/>
                    </a:lnTo>
                    <a:lnTo>
                      <a:pt x="26" y="320"/>
                    </a:lnTo>
                    <a:lnTo>
                      <a:pt x="33" y="303"/>
                    </a:lnTo>
                    <a:lnTo>
                      <a:pt x="39" y="285"/>
                    </a:lnTo>
                    <a:lnTo>
                      <a:pt x="46" y="267"/>
                    </a:lnTo>
                    <a:lnTo>
                      <a:pt x="54" y="251"/>
                    </a:lnTo>
                    <a:lnTo>
                      <a:pt x="64" y="234"/>
                    </a:lnTo>
                    <a:lnTo>
                      <a:pt x="74" y="218"/>
                    </a:lnTo>
                    <a:lnTo>
                      <a:pt x="84" y="201"/>
                    </a:lnTo>
                    <a:lnTo>
                      <a:pt x="97" y="185"/>
                    </a:lnTo>
                    <a:lnTo>
                      <a:pt x="109" y="169"/>
                    </a:lnTo>
                    <a:lnTo>
                      <a:pt x="123" y="154"/>
                    </a:lnTo>
                    <a:lnTo>
                      <a:pt x="138" y="139"/>
                    </a:lnTo>
                    <a:lnTo>
                      <a:pt x="153" y="125"/>
                    </a:lnTo>
                    <a:lnTo>
                      <a:pt x="153" y="125"/>
                    </a:lnTo>
                    <a:lnTo>
                      <a:pt x="167" y="114"/>
                    </a:lnTo>
                    <a:lnTo>
                      <a:pt x="180" y="103"/>
                    </a:lnTo>
                    <a:lnTo>
                      <a:pt x="195" y="94"/>
                    </a:lnTo>
                    <a:lnTo>
                      <a:pt x="209" y="86"/>
                    </a:lnTo>
                    <a:lnTo>
                      <a:pt x="224" y="76"/>
                    </a:lnTo>
                    <a:lnTo>
                      <a:pt x="239" y="69"/>
                    </a:lnTo>
                    <a:lnTo>
                      <a:pt x="255" y="62"/>
                    </a:lnTo>
                    <a:lnTo>
                      <a:pt x="270" y="56"/>
                    </a:lnTo>
                    <a:lnTo>
                      <a:pt x="303" y="43"/>
                    </a:lnTo>
                    <a:lnTo>
                      <a:pt x="336" y="34"/>
                    </a:lnTo>
                    <a:lnTo>
                      <a:pt x="369" y="26"/>
                    </a:lnTo>
                    <a:lnTo>
                      <a:pt x="403" y="20"/>
                    </a:lnTo>
                    <a:lnTo>
                      <a:pt x="439" y="14"/>
                    </a:lnTo>
                    <a:lnTo>
                      <a:pt x="473" y="11"/>
                    </a:lnTo>
                    <a:lnTo>
                      <a:pt x="507" y="8"/>
                    </a:lnTo>
                    <a:lnTo>
                      <a:pt x="541" y="6"/>
                    </a:lnTo>
                    <a:lnTo>
                      <a:pt x="607" y="5"/>
                    </a:lnTo>
                    <a:lnTo>
                      <a:pt x="669" y="5"/>
                    </a:lnTo>
                    <a:lnTo>
                      <a:pt x="700" y="5"/>
                    </a:lnTo>
                    <a:lnTo>
                      <a:pt x="700" y="5"/>
                    </a:lnTo>
                    <a:lnTo>
                      <a:pt x="704" y="5"/>
                    </a:lnTo>
                    <a:lnTo>
                      <a:pt x="708" y="6"/>
                    </a:lnTo>
                    <a:lnTo>
                      <a:pt x="711" y="7"/>
                    </a:lnTo>
                    <a:lnTo>
                      <a:pt x="714" y="7"/>
                    </a:lnTo>
                    <a:lnTo>
                      <a:pt x="714" y="7"/>
                    </a:lnTo>
                    <a:lnTo>
                      <a:pt x="732" y="4"/>
                    </a:lnTo>
                    <a:lnTo>
                      <a:pt x="749" y="2"/>
                    </a:lnTo>
                    <a:lnTo>
                      <a:pt x="768" y="1"/>
                    </a:lnTo>
                    <a:lnTo>
                      <a:pt x="787" y="0"/>
                    </a:lnTo>
                    <a:lnTo>
                      <a:pt x="787" y="0"/>
                    </a:lnTo>
                    <a:lnTo>
                      <a:pt x="803" y="0"/>
                    </a:lnTo>
                    <a:lnTo>
                      <a:pt x="821" y="1"/>
                    </a:lnTo>
                    <a:lnTo>
                      <a:pt x="856" y="5"/>
                    </a:lnTo>
                    <a:lnTo>
                      <a:pt x="891" y="11"/>
                    </a:lnTo>
                    <a:lnTo>
                      <a:pt x="926" y="21"/>
                    </a:lnTo>
                    <a:lnTo>
                      <a:pt x="960" y="31"/>
                    </a:lnTo>
                    <a:lnTo>
                      <a:pt x="994" y="43"/>
                    </a:lnTo>
                    <a:lnTo>
                      <a:pt x="1028" y="59"/>
                    </a:lnTo>
                    <a:lnTo>
                      <a:pt x="1060" y="75"/>
                    </a:lnTo>
                    <a:lnTo>
                      <a:pt x="1091" y="93"/>
                    </a:lnTo>
                    <a:lnTo>
                      <a:pt x="1121" y="112"/>
                    </a:lnTo>
                    <a:lnTo>
                      <a:pt x="1149" y="134"/>
                    </a:lnTo>
                    <a:lnTo>
                      <a:pt x="1175" y="156"/>
                    </a:lnTo>
                    <a:lnTo>
                      <a:pt x="1199" y="180"/>
                    </a:lnTo>
                    <a:lnTo>
                      <a:pt x="1210" y="192"/>
                    </a:lnTo>
                    <a:lnTo>
                      <a:pt x="1220" y="204"/>
                    </a:lnTo>
                    <a:lnTo>
                      <a:pt x="1230" y="217"/>
                    </a:lnTo>
                    <a:lnTo>
                      <a:pt x="1239" y="229"/>
                    </a:lnTo>
                    <a:lnTo>
                      <a:pt x="1247" y="243"/>
                    </a:lnTo>
                    <a:lnTo>
                      <a:pt x="1256" y="255"/>
                    </a:lnTo>
                    <a:lnTo>
                      <a:pt x="1256" y="255"/>
                    </a:lnTo>
                    <a:lnTo>
                      <a:pt x="1264" y="273"/>
                    </a:lnTo>
                    <a:lnTo>
                      <a:pt x="1272" y="290"/>
                    </a:lnTo>
                    <a:lnTo>
                      <a:pt x="1280" y="310"/>
                    </a:lnTo>
                    <a:lnTo>
                      <a:pt x="1289" y="328"/>
                    </a:lnTo>
                    <a:lnTo>
                      <a:pt x="1296" y="349"/>
                    </a:lnTo>
                    <a:lnTo>
                      <a:pt x="1302" y="370"/>
                    </a:lnTo>
                    <a:lnTo>
                      <a:pt x="1308" y="390"/>
                    </a:lnTo>
                    <a:lnTo>
                      <a:pt x="1314" y="412"/>
                    </a:lnTo>
                    <a:lnTo>
                      <a:pt x="1320" y="434"/>
                    </a:lnTo>
                    <a:lnTo>
                      <a:pt x="1324" y="456"/>
                    </a:lnTo>
                    <a:lnTo>
                      <a:pt x="1328" y="478"/>
                    </a:lnTo>
                    <a:lnTo>
                      <a:pt x="1331" y="501"/>
                    </a:lnTo>
                    <a:lnTo>
                      <a:pt x="1333" y="524"/>
                    </a:lnTo>
                    <a:lnTo>
                      <a:pt x="1335" y="547"/>
                    </a:lnTo>
                    <a:lnTo>
                      <a:pt x="1336" y="570"/>
                    </a:lnTo>
                    <a:lnTo>
                      <a:pt x="1336" y="593"/>
                    </a:lnTo>
                    <a:lnTo>
                      <a:pt x="1335" y="616"/>
                    </a:lnTo>
                    <a:lnTo>
                      <a:pt x="1334" y="638"/>
                    </a:lnTo>
                    <a:lnTo>
                      <a:pt x="1332" y="660"/>
                    </a:lnTo>
                    <a:lnTo>
                      <a:pt x="1328" y="683"/>
                    </a:lnTo>
                    <a:lnTo>
                      <a:pt x="1324" y="704"/>
                    </a:lnTo>
                    <a:lnTo>
                      <a:pt x="1319" y="726"/>
                    </a:lnTo>
                    <a:lnTo>
                      <a:pt x="1312" y="747"/>
                    </a:lnTo>
                    <a:lnTo>
                      <a:pt x="1305" y="767"/>
                    </a:lnTo>
                    <a:lnTo>
                      <a:pt x="1297" y="787"/>
                    </a:lnTo>
                    <a:lnTo>
                      <a:pt x="1288" y="806"/>
                    </a:lnTo>
                    <a:lnTo>
                      <a:pt x="1277" y="824"/>
                    </a:lnTo>
                    <a:lnTo>
                      <a:pt x="1266" y="842"/>
                    </a:lnTo>
                    <a:lnTo>
                      <a:pt x="1253" y="859"/>
                    </a:lnTo>
                    <a:lnTo>
                      <a:pt x="1239" y="875"/>
                    </a:lnTo>
                    <a:lnTo>
                      <a:pt x="1225" y="890"/>
                    </a:lnTo>
                    <a:lnTo>
                      <a:pt x="1208" y="904"/>
                    </a:lnTo>
                    <a:lnTo>
                      <a:pt x="1208" y="904"/>
                    </a:lnTo>
                    <a:lnTo>
                      <a:pt x="1204" y="907"/>
                    </a:lnTo>
                    <a:lnTo>
                      <a:pt x="1197" y="911"/>
                    </a:lnTo>
                    <a:lnTo>
                      <a:pt x="1197" y="918"/>
                    </a:lnTo>
                    <a:lnTo>
                      <a:pt x="1197" y="918"/>
                    </a:lnTo>
                    <a:lnTo>
                      <a:pt x="1198" y="937"/>
                    </a:lnTo>
                    <a:lnTo>
                      <a:pt x="1200" y="954"/>
                    </a:lnTo>
                    <a:lnTo>
                      <a:pt x="1205" y="990"/>
                    </a:lnTo>
                    <a:lnTo>
                      <a:pt x="1212" y="1026"/>
                    </a:lnTo>
                    <a:lnTo>
                      <a:pt x="1220" y="1061"/>
                    </a:lnTo>
                    <a:lnTo>
                      <a:pt x="1220" y="1061"/>
                    </a:lnTo>
                    <a:lnTo>
                      <a:pt x="1231" y="1104"/>
                    </a:lnTo>
                    <a:lnTo>
                      <a:pt x="1235" y="1127"/>
                    </a:lnTo>
                    <a:lnTo>
                      <a:pt x="1239" y="1150"/>
                    </a:lnTo>
                    <a:lnTo>
                      <a:pt x="1239" y="1150"/>
                    </a:lnTo>
                    <a:lnTo>
                      <a:pt x="1239" y="1154"/>
                    </a:lnTo>
                    <a:lnTo>
                      <a:pt x="1238" y="1159"/>
                    </a:lnTo>
                    <a:lnTo>
                      <a:pt x="1236" y="1163"/>
                    </a:lnTo>
                    <a:lnTo>
                      <a:pt x="1234" y="1167"/>
                    </a:lnTo>
                    <a:lnTo>
                      <a:pt x="1234" y="1167"/>
                    </a:lnTo>
                    <a:lnTo>
                      <a:pt x="1230" y="1170"/>
                    </a:lnTo>
                    <a:lnTo>
                      <a:pt x="1225" y="1173"/>
                    </a:lnTo>
                    <a:lnTo>
                      <a:pt x="1219" y="1175"/>
                    </a:lnTo>
                    <a:lnTo>
                      <a:pt x="1214" y="1175"/>
                    </a:lnTo>
                    <a:lnTo>
                      <a:pt x="1214" y="1175"/>
                    </a:lnTo>
                    <a:close/>
                    <a:moveTo>
                      <a:pt x="912" y="999"/>
                    </a:moveTo>
                    <a:lnTo>
                      <a:pt x="912" y="999"/>
                    </a:lnTo>
                    <a:lnTo>
                      <a:pt x="916" y="1000"/>
                    </a:lnTo>
                    <a:lnTo>
                      <a:pt x="920" y="1003"/>
                    </a:lnTo>
                    <a:lnTo>
                      <a:pt x="920" y="1003"/>
                    </a:lnTo>
                    <a:lnTo>
                      <a:pt x="944" y="1018"/>
                    </a:lnTo>
                    <a:lnTo>
                      <a:pt x="967" y="1032"/>
                    </a:lnTo>
                    <a:lnTo>
                      <a:pt x="992" y="1045"/>
                    </a:lnTo>
                    <a:lnTo>
                      <a:pt x="1017" y="1057"/>
                    </a:lnTo>
                    <a:lnTo>
                      <a:pt x="1043" y="1068"/>
                    </a:lnTo>
                    <a:lnTo>
                      <a:pt x="1069" y="1078"/>
                    </a:lnTo>
                    <a:lnTo>
                      <a:pt x="1119" y="1098"/>
                    </a:lnTo>
                    <a:lnTo>
                      <a:pt x="1119" y="1098"/>
                    </a:lnTo>
                    <a:lnTo>
                      <a:pt x="1173" y="1120"/>
                    </a:lnTo>
                    <a:lnTo>
                      <a:pt x="1195" y="1128"/>
                    </a:lnTo>
                    <a:lnTo>
                      <a:pt x="1189" y="1105"/>
                    </a:lnTo>
                    <a:lnTo>
                      <a:pt x="1189" y="1105"/>
                    </a:lnTo>
                    <a:lnTo>
                      <a:pt x="1181" y="1067"/>
                    </a:lnTo>
                    <a:lnTo>
                      <a:pt x="1181" y="1067"/>
                    </a:lnTo>
                    <a:lnTo>
                      <a:pt x="1172" y="1029"/>
                    </a:lnTo>
                    <a:lnTo>
                      <a:pt x="1165" y="990"/>
                    </a:lnTo>
                    <a:lnTo>
                      <a:pt x="1162" y="971"/>
                    </a:lnTo>
                    <a:lnTo>
                      <a:pt x="1158" y="951"/>
                    </a:lnTo>
                    <a:lnTo>
                      <a:pt x="1157" y="932"/>
                    </a:lnTo>
                    <a:lnTo>
                      <a:pt x="1156" y="912"/>
                    </a:lnTo>
                    <a:lnTo>
                      <a:pt x="1156" y="912"/>
                    </a:lnTo>
                    <a:lnTo>
                      <a:pt x="1156" y="907"/>
                    </a:lnTo>
                    <a:lnTo>
                      <a:pt x="1158" y="903"/>
                    </a:lnTo>
                    <a:lnTo>
                      <a:pt x="1161" y="899"/>
                    </a:lnTo>
                    <a:lnTo>
                      <a:pt x="1165" y="896"/>
                    </a:lnTo>
                    <a:lnTo>
                      <a:pt x="1170" y="893"/>
                    </a:lnTo>
                    <a:lnTo>
                      <a:pt x="1171" y="887"/>
                    </a:lnTo>
                    <a:lnTo>
                      <a:pt x="1171" y="887"/>
                    </a:lnTo>
                    <a:lnTo>
                      <a:pt x="1173" y="882"/>
                    </a:lnTo>
                    <a:lnTo>
                      <a:pt x="1177" y="878"/>
                    </a:lnTo>
                    <a:lnTo>
                      <a:pt x="1177" y="878"/>
                    </a:lnTo>
                    <a:lnTo>
                      <a:pt x="1193" y="864"/>
                    </a:lnTo>
                    <a:lnTo>
                      <a:pt x="1207" y="849"/>
                    </a:lnTo>
                    <a:lnTo>
                      <a:pt x="1220" y="833"/>
                    </a:lnTo>
                    <a:lnTo>
                      <a:pt x="1233" y="817"/>
                    </a:lnTo>
                    <a:lnTo>
                      <a:pt x="1243" y="799"/>
                    </a:lnTo>
                    <a:lnTo>
                      <a:pt x="1253" y="782"/>
                    </a:lnTo>
                    <a:lnTo>
                      <a:pt x="1262" y="762"/>
                    </a:lnTo>
                    <a:lnTo>
                      <a:pt x="1270" y="743"/>
                    </a:lnTo>
                    <a:lnTo>
                      <a:pt x="1276" y="723"/>
                    </a:lnTo>
                    <a:lnTo>
                      <a:pt x="1282" y="701"/>
                    </a:lnTo>
                    <a:lnTo>
                      <a:pt x="1287" y="681"/>
                    </a:lnTo>
                    <a:lnTo>
                      <a:pt x="1291" y="659"/>
                    </a:lnTo>
                    <a:lnTo>
                      <a:pt x="1294" y="636"/>
                    </a:lnTo>
                    <a:lnTo>
                      <a:pt x="1296" y="614"/>
                    </a:lnTo>
                    <a:lnTo>
                      <a:pt x="1297" y="592"/>
                    </a:lnTo>
                    <a:lnTo>
                      <a:pt x="1297" y="569"/>
                    </a:lnTo>
                    <a:lnTo>
                      <a:pt x="1296" y="546"/>
                    </a:lnTo>
                    <a:lnTo>
                      <a:pt x="1295" y="525"/>
                    </a:lnTo>
                    <a:lnTo>
                      <a:pt x="1293" y="502"/>
                    </a:lnTo>
                    <a:lnTo>
                      <a:pt x="1290" y="479"/>
                    </a:lnTo>
                    <a:lnTo>
                      <a:pt x="1286" y="457"/>
                    </a:lnTo>
                    <a:lnTo>
                      <a:pt x="1281" y="436"/>
                    </a:lnTo>
                    <a:lnTo>
                      <a:pt x="1276" y="414"/>
                    </a:lnTo>
                    <a:lnTo>
                      <a:pt x="1271" y="393"/>
                    </a:lnTo>
                    <a:lnTo>
                      <a:pt x="1265" y="373"/>
                    </a:lnTo>
                    <a:lnTo>
                      <a:pt x="1258" y="353"/>
                    </a:lnTo>
                    <a:lnTo>
                      <a:pt x="1250" y="334"/>
                    </a:lnTo>
                    <a:lnTo>
                      <a:pt x="1242" y="316"/>
                    </a:lnTo>
                    <a:lnTo>
                      <a:pt x="1233" y="298"/>
                    </a:lnTo>
                    <a:lnTo>
                      <a:pt x="1225" y="281"/>
                    </a:lnTo>
                    <a:lnTo>
                      <a:pt x="1214" y="265"/>
                    </a:lnTo>
                    <a:lnTo>
                      <a:pt x="1205" y="251"/>
                    </a:lnTo>
                    <a:lnTo>
                      <a:pt x="1205" y="251"/>
                    </a:lnTo>
                    <a:lnTo>
                      <a:pt x="1187" y="229"/>
                    </a:lnTo>
                    <a:lnTo>
                      <a:pt x="1169" y="208"/>
                    </a:lnTo>
                    <a:lnTo>
                      <a:pt x="1147" y="187"/>
                    </a:lnTo>
                    <a:lnTo>
                      <a:pt x="1124" y="168"/>
                    </a:lnTo>
                    <a:lnTo>
                      <a:pt x="1101" y="150"/>
                    </a:lnTo>
                    <a:lnTo>
                      <a:pt x="1075" y="132"/>
                    </a:lnTo>
                    <a:lnTo>
                      <a:pt x="1048" y="116"/>
                    </a:lnTo>
                    <a:lnTo>
                      <a:pt x="1020" y="101"/>
                    </a:lnTo>
                    <a:lnTo>
                      <a:pt x="991" y="88"/>
                    </a:lnTo>
                    <a:lnTo>
                      <a:pt x="962" y="75"/>
                    </a:lnTo>
                    <a:lnTo>
                      <a:pt x="932" y="65"/>
                    </a:lnTo>
                    <a:lnTo>
                      <a:pt x="902" y="56"/>
                    </a:lnTo>
                    <a:lnTo>
                      <a:pt x="872" y="49"/>
                    </a:lnTo>
                    <a:lnTo>
                      <a:pt x="843" y="44"/>
                    </a:lnTo>
                    <a:lnTo>
                      <a:pt x="815" y="41"/>
                    </a:lnTo>
                    <a:lnTo>
                      <a:pt x="786" y="39"/>
                    </a:lnTo>
                    <a:lnTo>
                      <a:pt x="786" y="39"/>
                    </a:lnTo>
                    <a:lnTo>
                      <a:pt x="765" y="40"/>
                    </a:lnTo>
                    <a:lnTo>
                      <a:pt x="744" y="42"/>
                    </a:lnTo>
                    <a:lnTo>
                      <a:pt x="725" y="45"/>
                    </a:lnTo>
                    <a:lnTo>
                      <a:pt x="705" y="49"/>
                    </a:lnTo>
                    <a:lnTo>
                      <a:pt x="705" y="49"/>
                    </a:lnTo>
                    <a:lnTo>
                      <a:pt x="700" y="50"/>
                    </a:lnTo>
                    <a:lnTo>
                      <a:pt x="700" y="50"/>
                    </a:lnTo>
                    <a:lnTo>
                      <a:pt x="695" y="49"/>
                    </a:lnTo>
                    <a:lnTo>
                      <a:pt x="690" y="47"/>
                    </a:lnTo>
                    <a:lnTo>
                      <a:pt x="686" y="45"/>
                    </a:lnTo>
                    <a:lnTo>
                      <a:pt x="686" y="45"/>
                    </a:lnTo>
                    <a:lnTo>
                      <a:pt x="633" y="44"/>
                    </a:lnTo>
                    <a:lnTo>
                      <a:pt x="633" y="44"/>
                    </a:lnTo>
                    <a:lnTo>
                      <a:pt x="575" y="45"/>
                    </a:lnTo>
                    <a:lnTo>
                      <a:pt x="516" y="47"/>
                    </a:lnTo>
                    <a:lnTo>
                      <a:pt x="488" y="49"/>
                    </a:lnTo>
                    <a:lnTo>
                      <a:pt x="459" y="52"/>
                    </a:lnTo>
                    <a:lnTo>
                      <a:pt x="430" y="56"/>
                    </a:lnTo>
                    <a:lnTo>
                      <a:pt x="402" y="60"/>
                    </a:lnTo>
                    <a:lnTo>
                      <a:pt x="374" y="65"/>
                    </a:lnTo>
                    <a:lnTo>
                      <a:pt x="348" y="71"/>
                    </a:lnTo>
                    <a:lnTo>
                      <a:pt x="321" y="79"/>
                    </a:lnTo>
                    <a:lnTo>
                      <a:pt x="295" y="89"/>
                    </a:lnTo>
                    <a:lnTo>
                      <a:pt x="270" y="99"/>
                    </a:lnTo>
                    <a:lnTo>
                      <a:pt x="245" y="111"/>
                    </a:lnTo>
                    <a:lnTo>
                      <a:pt x="223" y="125"/>
                    </a:lnTo>
                    <a:lnTo>
                      <a:pt x="200" y="140"/>
                    </a:lnTo>
                    <a:lnTo>
                      <a:pt x="200" y="140"/>
                    </a:lnTo>
                    <a:lnTo>
                      <a:pt x="184" y="153"/>
                    </a:lnTo>
                    <a:lnTo>
                      <a:pt x="169" y="165"/>
                    </a:lnTo>
                    <a:lnTo>
                      <a:pt x="156" y="179"/>
                    </a:lnTo>
                    <a:lnTo>
                      <a:pt x="142" y="193"/>
                    </a:lnTo>
                    <a:lnTo>
                      <a:pt x="131" y="208"/>
                    </a:lnTo>
                    <a:lnTo>
                      <a:pt x="119" y="223"/>
                    </a:lnTo>
                    <a:lnTo>
                      <a:pt x="109" y="238"/>
                    </a:lnTo>
                    <a:lnTo>
                      <a:pt x="99" y="254"/>
                    </a:lnTo>
                    <a:lnTo>
                      <a:pt x="90" y="271"/>
                    </a:lnTo>
                    <a:lnTo>
                      <a:pt x="82" y="287"/>
                    </a:lnTo>
                    <a:lnTo>
                      <a:pt x="74" y="305"/>
                    </a:lnTo>
                    <a:lnTo>
                      <a:pt x="68" y="321"/>
                    </a:lnTo>
                    <a:lnTo>
                      <a:pt x="62" y="340"/>
                    </a:lnTo>
                    <a:lnTo>
                      <a:pt x="56" y="357"/>
                    </a:lnTo>
                    <a:lnTo>
                      <a:pt x="52" y="375"/>
                    </a:lnTo>
                    <a:lnTo>
                      <a:pt x="48" y="393"/>
                    </a:lnTo>
                    <a:lnTo>
                      <a:pt x="45" y="412"/>
                    </a:lnTo>
                    <a:lnTo>
                      <a:pt x="42" y="431"/>
                    </a:lnTo>
                    <a:lnTo>
                      <a:pt x="40" y="448"/>
                    </a:lnTo>
                    <a:lnTo>
                      <a:pt x="39" y="467"/>
                    </a:lnTo>
                    <a:lnTo>
                      <a:pt x="38" y="504"/>
                    </a:lnTo>
                    <a:lnTo>
                      <a:pt x="39" y="541"/>
                    </a:lnTo>
                    <a:lnTo>
                      <a:pt x="43" y="577"/>
                    </a:lnTo>
                    <a:lnTo>
                      <a:pt x="48" y="612"/>
                    </a:lnTo>
                    <a:lnTo>
                      <a:pt x="55" y="647"/>
                    </a:lnTo>
                    <a:lnTo>
                      <a:pt x="65" y="679"/>
                    </a:lnTo>
                    <a:lnTo>
                      <a:pt x="65" y="679"/>
                    </a:lnTo>
                    <a:lnTo>
                      <a:pt x="77" y="713"/>
                    </a:lnTo>
                    <a:lnTo>
                      <a:pt x="90" y="745"/>
                    </a:lnTo>
                    <a:lnTo>
                      <a:pt x="105" y="776"/>
                    </a:lnTo>
                    <a:lnTo>
                      <a:pt x="121" y="805"/>
                    </a:lnTo>
                    <a:lnTo>
                      <a:pt x="139" y="831"/>
                    </a:lnTo>
                    <a:lnTo>
                      <a:pt x="159" y="856"/>
                    </a:lnTo>
                    <a:lnTo>
                      <a:pt x="179" y="880"/>
                    </a:lnTo>
                    <a:lnTo>
                      <a:pt x="201" y="902"/>
                    </a:lnTo>
                    <a:lnTo>
                      <a:pt x="225" y="922"/>
                    </a:lnTo>
                    <a:lnTo>
                      <a:pt x="251" y="941"/>
                    </a:lnTo>
                    <a:lnTo>
                      <a:pt x="277" y="957"/>
                    </a:lnTo>
                    <a:lnTo>
                      <a:pt x="305" y="973"/>
                    </a:lnTo>
                    <a:lnTo>
                      <a:pt x="335" y="986"/>
                    </a:lnTo>
                    <a:lnTo>
                      <a:pt x="367" y="998"/>
                    </a:lnTo>
                    <a:lnTo>
                      <a:pt x="400" y="1008"/>
                    </a:lnTo>
                    <a:lnTo>
                      <a:pt x="434" y="1017"/>
                    </a:lnTo>
                    <a:lnTo>
                      <a:pt x="434" y="1017"/>
                    </a:lnTo>
                    <a:lnTo>
                      <a:pt x="468" y="1025"/>
                    </a:lnTo>
                    <a:lnTo>
                      <a:pt x="500" y="1031"/>
                    </a:lnTo>
                    <a:lnTo>
                      <a:pt x="533" y="1036"/>
                    </a:lnTo>
                    <a:lnTo>
                      <a:pt x="562" y="1040"/>
                    </a:lnTo>
                    <a:lnTo>
                      <a:pt x="592" y="1043"/>
                    </a:lnTo>
                    <a:lnTo>
                      <a:pt x="622" y="1045"/>
                    </a:lnTo>
                    <a:lnTo>
                      <a:pt x="650" y="1046"/>
                    </a:lnTo>
                    <a:lnTo>
                      <a:pt x="678" y="1047"/>
                    </a:lnTo>
                    <a:lnTo>
                      <a:pt x="678" y="1047"/>
                    </a:lnTo>
                    <a:lnTo>
                      <a:pt x="707" y="1046"/>
                    </a:lnTo>
                    <a:lnTo>
                      <a:pt x="736" y="1045"/>
                    </a:lnTo>
                    <a:lnTo>
                      <a:pt x="764" y="1042"/>
                    </a:lnTo>
                    <a:lnTo>
                      <a:pt x="791" y="1038"/>
                    </a:lnTo>
                    <a:lnTo>
                      <a:pt x="817" y="1033"/>
                    </a:lnTo>
                    <a:lnTo>
                      <a:pt x="842" y="1028"/>
                    </a:lnTo>
                    <a:lnTo>
                      <a:pt x="866" y="1020"/>
                    </a:lnTo>
                    <a:lnTo>
                      <a:pt x="890" y="1012"/>
                    </a:lnTo>
                    <a:lnTo>
                      <a:pt x="890" y="1012"/>
                    </a:lnTo>
                    <a:lnTo>
                      <a:pt x="892" y="1011"/>
                    </a:lnTo>
                    <a:lnTo>
                      <a:pt x="895" y="1010"/>
                    </a:lnTo>
                    <a:lnTo>
                      <a:pt x="897" y="1007"/>
                    </a:lnTo>
                    <a:lnTo>
                      <a:pt x="897" y="1007"/>
                    </a:lnTo>
                    <a:lnTo>
                      <a:pt x="900" y="1005"/>
                    </a:lnTo>
                    <a:lnTo>
                      <a:pt x="903" y="1002"/>
                    </a:lnTo>
                    <a:lnTo>
                      <a:pt x="912" y="999"/>
                    </a:lnTo>
                    <a:lnTo>
                      <a:pt x="912" y="999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C3E58"/>
                  </a:solidFill>
                </a:endParaRPr>
              </a:p>
            </p:txBody>
          </p:sp>
          <p:sp>
            <p:nvSpPr>
              <p:cNvPr id="309" name="Freeform 829"/>
              <p:cNvSpPr/>
              <p:nvPr/>
            </p:nvSpPr>
            <p:spPr bwMode="auto">
              <a:xfrm>
                <a:off x="6411913" y="1501775"/>
                <a:ext cx="71438" cy="65088"/>
              </a:xfrm>
              <a:custGeom>
                <a:avLst/>
                <a:gdLst/>
                <a:ahLst/>
                <a:cxnLst>
                  <a:cxn ang="0">
                    <a:pos x="76" y="123"/>
                  </a:cxn>
                  <a:cxn ang="0">
                    <a:pos x="76" y="123"/>
                  </a:cxn>
                  <a:cxn ang="0">
                    <a:pos x="71" y="123"/>
                  </a:cxn>
                  <a:cxn ang="0">
                    <a:pos x="66" y="122"/>
                  </a:cxn>
                  <a:cxn ang="0">
                    <a:pos x="64" y="121"/>
                  </a:cxn>
                  <a:cxn ang="0">
                    <a:pos x="64" y="121"/>
                  </a:cxn>
                  <a:cxn ang="0">
                    <a:pos x="57" y="121"/>
                  </a:cxn>
                  <a:cxn ang="0">
                    <a:pos x="57" y="121"/>
                  </a:cxn>
                  <a:cxn ang="0">
                    <a:pos x="55" y="121"/>
                  </a:cxn>
                  <a:cxn ang="0">
                    <a:pos x="55" y="121"/>
                  </a:cxn>
                  <a:cxn ang="0">
                    <a:pos x="45" y="119"/>
                  </a:cxn>
                  <a:cxn ang="0">
                    <a:pos x="36" y="115"/>
                  </a:cxn>
                  <a:cxn ang="0">
                    <a:pos x="27" y="110"/>
                  </a:cxn>
                  <a:cxn ang="0">
                    <a:pos x="19" y="104"/>
                  </a:cxn>
                  <a:cxn ang="0">
                    <a:pos x="13" y="98"/>
                  </a:cxn>
                  <a:cxn ang="0">
                    <a:pos x="8" y="89"/>
                  </a:cxn>
                  <a:cxn ang="0">
                    <a:pos x="4" y="81"/>
                  </a:cxn>
                  <a:cxn ang="0">
                    <a:pos x="1" y="73"/>
                  </a:cxn>
                  <a:cxn ang="0">
                    <a:pos x="1" y="73"/>
                  </a:cxn>
                  <a:cxn ang="0">
                    <a:pos x="0" y="63"/>
                  </a:cxn>
                  <a:cxn ang="0">
                    <a:pos x="1" y="53"/>
                  </a:cxn>
                  <a:cxn ang="0">
                    <a:pos x="2" y="44"/>
                  </a:cxn>
                  <a:cxn ang="0">
                    <a:pos x="5" y="36"/>
                  </a:cxn>
                  <a:cxn ang="0">
                    <a:pos x="9" y="27"/>
                  </a:cxn>
                  <a:cxn ang="0">
                    <a:pos x="13" y="20"/>
                  </a:cxn>
                  <a:cxn ang="0">
                    <a:pos x="19" y="14"/>
                  </a:cxn>
                  <a:cxn ang="0">
                    <a:pos x="27" y="8"/>
                  </a:cxn>
                  <a:cxn ang="0">
                    <a:pos x="27" y="8"/>
                  </a:cxn>
                  <a:cxn ang="0">
                    <a:pos x="33" y="5"/>
                  </a:cxn>
                  <a:cxn ang="0">
                    <a:pos x="40" y="2"/>
                  </a:cxn>
                  <a:cxn ang="0">
                    <a:pos x="47" y="1"/>
                  </a:cxn>
                  <a:cxn ang="0">
                    <a:pos x="56" y="0"/>
                  </a:cxn>
                  <a:cxn ang="0">
                    <a:pos x="56" y="0"/>
                  </a:cxn>
                  <a:cxn ang="0">
                    <a:pos x="64" y="1"/>
                  </a:cxn>
                  <a:cxn ang="0">
                    <a:pos x="72" y="3"/>
                  </a:cxn>
                  <a:cxn ang="0">
                    <a:pos x="80" y="6"/>
                  </a:cxn>
                  <a:cxn ang="0">
                    <a:pos x="89" y="9"/>
                  </a:cxn>
                  <a:cxn ang="0">
                    <a:pos x="89" y="9"/>
                  </a:cxn>
                  <a:cxn ang="0">
                    <a:pos x="99" y="15"/>
                  </a:cxn>
                  <a:cxn ang="0">
                    <a:pos x="108" y="22"/>
                  </a:cxn>
                  <a:cxn ang="0">
                    <a:pos x="118" y="31"/>
                  </a:cxn>
                  <a:cxn ang="0">
                    <a:pos x="125" y="40"/>
                  </a:cxn>
                  <a:cxn ang="0">
                    <a:pos x="130" y="49"/>
                  </a:cxn>
                  <a:cxn ang="0">
                    <a:pos x="132" y="54"/>
                  </a:cxn>
                  <a:cxn ang="0">
                    <a:pos x="134" y="59"/>
                  </a:cxn>
                  <a:cxn ang="0">
                    <a:pos x="134" y="65"/>
                  </a:cxn>
                  <a:cxn ang="0">
                    <a:pos x="134" y="70"/>
                  </a:cxn>
                  <a:cxn ang="0">
                    <a:pos x="134" y="75"/>
                  </a:cxn>
                  <a:cxn ang="0">
                    <a:pos x="132" y="80"/>
                  </a:cxn>
                  <a:cxn ang="0">
                    <a:pos x="132" y="80"/>
                  </a:cxn>
                  <a:cxn ang="0">
                    <a:pos x="128" y="88"/>
                  </a:cxn>
                  <a:cxn ang="0">
                    <a:pos x="123" y="96"/>
                  </a:cxn>
                  <a:cxn ang="0">
                    <a:pos x="116" y="103"/>
                  </a:cxn>
                  <a:cxn ang="0">
                    <a:pos x="109" y="110"/>
                  </a:cxn>
                  <a:cxn ang="0">
                    <a:pos x="101" y="115"/>
                  </a:cxn>
                  <a:cxn ang="0">
                    <a:pos x="93" y="120"/>
                  </a:cxn>
                  <a:cxn ang="0">
                    <a:pos x="84" y="122"/>
                  </a:cxn>
                  <a:cxn ang="0">
                    <a:pos x="76" y="123"/>
                  </a:cxn>
                  <a:cxn ang="0">
                    <a:pos x="76" y="123"/>
                  </a:cxn>
                </a:cxnLst>
                <a:rect l="0" t="0" r="r" b="b"/>
                <a:pathLst>
                  <a:path w="134" h="123">
                    <a:moveTo>
                      <a:pt x="76" y="123"/>
                    </a:moveTo>
                    <a:lnTo>
                      <a:pt x="76" y="123"/>
                    </a:lnTo>
                    <a:lnTo>
                      <a:pt x="71" y="123"/>
                    </a:lnTo>
                    <a:lnTo>
                      <a:pt x="66" y="122"/>
                    </a:lnTo>
                    <a:lnTo>
                      <a:pt x="64" y="121"/>
                    </a:lnTo>
                    <a:lnTo>
                      <a:pt x="64" y="121"/>
                    </a:lnTo>
                    <a:lnTo>
                      <a:pt x="57" y="121"/>
                    </a:lnTo>
                    <a:lnTo>
                      <a:pt x="57" y="121"/>
                    </a:lnTo>
                    <a:lnTo>
                      <a:pt x="55" y="121"/>
                    </a:lnTo>
                    <a:lnTo>
                      <a:pt x="55" y="121"/>
                    </a:lnTo>
                    <a:lnTo>
                      <a:pt x="45" y="119"/>
                    </a:lnTo>
                    <a:lnTo>
                      <a:pt x="36" y="115"/>
                    </a:lnTo>
                    <a:lnTo>
                      <a:pt x="27" y="110"/>
                    </a:lnTo>
                    <a:lnTo>
                      <a:pt x="19" y="104"/>
                    </a:lnTo>
                    <a:lnTo>
                      <a:pt x="13" y="98"/>
                    </a:lnTo>
                    <a:lnTo>
                      <a:pt x="8" y="89"/>
                    </a:lnTo>
                    <a:lnTo>
                      <a:pt x="4" y="81"/>
                    </a:lnTo>
                    <a:lnTo>
                      <a:pt x="1" y="73"/>
                    </a:lnTo>
                    <a:lnTo>
                      <a:pt x="1" y="73"/>
                    </a:lnTo>
                    <a:lnTo>
                      <a:pt x="0" y="63"/>
                    </a:lnTo>
                    <a:lnTo>
                      <a:pt x="1" y="53"/>
                    </a:lnTo>
                    <a:lnTo>
                      <a:pt x="2" y="44"/>
                    </a:lnTo>
                    <a:lnTo>
                      <a:pt x="5" y="36"/>
                    </a:lnTo>
                    <a:lnTo>
                      <a:pt x="9" y="27"/>
                    </a:lnTo>
                    <a:lnTo>
                      <a:pt x="13" y="20"/>
                    </a:lnTo>
                    <a:lnTo>
                      <a:pt x="19" y="14"/>
                    </a:lnTo>
                    <a:lnTo>
                      <a:pt x="27" y="8"/>
                    </a:lnTo>
                    <a:lnTo>
                      <a:pt x="27" y="8"/>
                    </a:lnTo>
                    <a:lnTo>
                      <a:pt x="33" y="5"/>
                    </a:lnTo>
                    <a:lnTo>
                      <a:pt x="40" y="2"/>
                    </a:lnTo>
                    <a:lnTo>
                      <a:pt x="47" y="1"/>
                    </a:lnTo>
                    <a:lnTo>
                      <a:pt x="56" y="0"/>
                    </a:lnTo>
                    <a:lnTo>
                      <a:pt x="56" y="0"/>
                    </a:lnTo>
                    <a:lnTo>
                      <a:pt x="64" y="1"/>
                    </a:lnTo>
                    <a:lnTo>
                      <a:pt x="72" y="3"/>
                    </a:lnTo>
                    <a:lnTo>
                      <a:pt x="80" y="6"/>
                    </a:lnTo>
                    <a:lnTo>
                      <a:pt x="89" y="9"/>
                    </a:lnTo>
                    <a:lnTo>
                      <a:pt x="89" y="9"/>
                    </a:lnTo>
                    <a:lnTo>
                      <a:pt x="99" y="15"/>
                    </a:lnTo>
                    <a:lnTo>
                      <a:pt x="108" y="22"/>
                    </a:lnTo>
                    <a:lnTo>
                      <a:pt x="118" y="31"/>
                    </a:lnTo>
                    <a:lnTo>
                      <a:pt x="125" y="40"/>
                    </a:lnTo>
                    <a:lnTo>
                      <a:pt x="130" y="49"/>
                    </a:lnTo>
                    <a:lnTo>
                      <a:pt x="132" y="54"/>
                    </a:lnTo>
                    <a:lnTo>
                      <a:pt x="134" y="59"/>
                    </a:lnTo>
                    <a:lnTo>
                      <a:pt x="134" y="65"/>
                    </a:lnTo>
                    <a:lnTo>
                      <a:pt x="134" y="70"/>
                    </a:lnTo>
                    <a:lnTo>
                      <a:pt x="134" y="75"/>
                    </a:lnTo>
                    <a:lnTo>
                      <a:pt x="132" y="80"/>
                    </a:lnTo>
                    <a:lnTo>
                      <a:pt x="132" y="80"/>
                    </a:lnTo>
                    <a:lnTo>
                      <a:pt x="128" y="88"/>
                    </a:lnTo>
                    <a:lnTo>
                      <a:pt x="123" y="96"/>
                    </a:lnTo>
                    <a:lnTo>
                      <a:pt x="116" y="103"/>
                    </a:lnTo>
                    <a:lnTo>
                      <a:pt x="109" y="110"/>
                    </a:lnTo>
                    <a:lnTo>
                      <a:pt x="101" y="115"/>
                    </a:lnTo>
                    <a:lnTo>
                      <a:pt x="93" y="120"/>
                    </a:lnTo>
                    <a:lnTo>
                      <a:pt x="84" y="122"/>
                    </a:lnTo>
                    <a:lnTo>
                      <a:pt x="76" y="123"/>
                    </a:lnTo>
                    <a:lnTo>
                      <a:pt x="76" y="12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C3E58"/>
                  </a:solidFill>
                </a:endParaRPr>
              </a:p>
            </p:txBody>
          </p:sp>
          <p:sp>
            <p:nvSpPr>
              <p:cNvPr id="310" name="Freeform 830"/>
              <p:cNvSpPr/>
              <p:nvPr/>
            </p:nvSpPr>
            <p:spPr bwMode="auto">
              <a:xfrm>
                <a:off x="6535738" y="1511300"/>
                <a:ext cx="63500" cy="57150"/>
              </a:xfrm>
              <a:custGeom>
                <a:avLst/>
                <a:gdLst/>
                <a:ahLst/>
                <a:cxnLst>
                  <a:cxn ang="0">
                    <a:pos x="66" y="110"/>
                  </a:cxn>
                  <a:cxn ang="0">
                    <a:pos x="46" y="106"/>
                  </a:cxn>
                  <a:cxn ang="0">
                    <a:pos x="44" y="106"/>
                  </a:cxn>
                  <a:cxn ang="0">
                    <a:pos x="42" y="106"/>
                  </a:cxn>
                  <a:cxn ang="0">
                    <a:pos x="38" y="106"/>
                  </a:cxn>
                  <a:cxn ang="0">
                    <a:pos x="33" y="104"/>
                  </a:cxn>
                  <a:cxn ang="0">
                    <a:pos x="29" y="100"/>
                  </a:cxn>
                  <a:cxn ang="0">
                    <a:pos x="28" y="99"/>
                  </a:cxn>
                  <a:cxn ang="0">
                    <a:pos x="11" y="83"/>
                  </a:cxn>
                  <a:cxn ang="0">
                    <a:pos x="1" y="62"/>
                  </a:cxn>
                  <a:cxn ang="0">
                    <a:pos x="0" y="52"/>
                  </a:cxn>
                  <a:cxn ang="0">
                    <a:pos x="3" y="33"/>
                  </a:cxn>
                  <a:cxn ang="0">
                    <a:pos x="7" y="26"/>
                  </a:cxn>
                  <a:cxn ang="0">
                    <a:pos x="15" y="18"/>
                  </a:cxn>
                  <a:cxn ang="0">
                    <a:pos x="35" y="5"/>
                  </a:cxn>
                  <a:cxn ang="0">
                    <a:pos x="49" y="1"/>
                  </a:cxn>
                  <a:cxn ang="0">
                    <a:pos x="58" y="0"/>
                  </a:cxn>
                  <a:cxn ang="0">
                    <a:pos x="61" y="0"/>
                  </a:cxn>
                  <a:cxn ang="0">
                    <a:pos x="63" y="0"/>
                  </a:cxn>
                  <a:cxn ang="0">
                    <a:pos x="80" y="1"/>
                  </a:cxn>
                  <a:cxn ang="0">
                    <a:pos x="89" y="4"/>
                  </a:cxn>
                  <a:cxn ang="0">
                    <a:pos x="102" y="11"/>
                  </a:cxn>
                  <a:cxn ang="0">
                    <a:pos x="112" y="21"/>
                  </a:cxn>
                  <a:cxn ang="0">
                    <a:pos x="119" y="35"/>
                  </a:cxn>
                  <a:cxn ang="0">
                    <a:pos x="120" y="43"/>
                  </a:cxn>
                  <a:cxn ang="0">
                    <a:pos x="120" y="60"/>
                  </a:cxn>
                  <a:cxn ang="0">
                    <a:pos x="116" y="76"/>
                  </a:cxn>
                  <a:cxn ang="0">
                    <a:pos x="109" y="91"/>
                  </a:cxn>
                  <a:cxn ang="0">
                    <a:pos x="99" y="100"/>
                  </a:cxn>
                  <a:cxn ang="0">
                    <a:pos x="99" y="103"/>
                  </a:cxn>
                  <a:cxn ang="0">
                    <a:pos x="93" y="105"/>
                  </a:cxn>
                  <a:cxn ang="0">
                    <a:pos x="85" y="109"/>
                  </a:cxn>
                  <a:cxn ang="0">
                    <a:pos x="76" y="109"/>
                  </a:cxn>
                  <a:cxn ang="0">
                    <a:pos x="66" y="110"/>
                  </a:cxn>
                </a:cxnLst>
                <a:rect l="0" t="0" r="r" b="b"/>
                <a:pathLst>
                  <a:path w="121" h="110">
                    <a:moveTo>
                      <a:pt x="66" y="110"/>
                    </a:moveTo>
                    <a:lnTo>
                      <a:pt x="66" y="110"/>
                    </a:lnTo>
                    <a:lnTo>
                      <a:pt x="56" y="109"/>
                    </a:lnTo>
                    <a:lnTo>
                      <a:pt x="46" y="106"/>
                    </a:lnTo>
                    <a:lnTo>
                      <a:pt x="46" y="106"/>
                    </a:lnTo>
                    <a:lnTo>
                      <a:pt x="44" y="106"/>
                    </a:lnTo>
                    <a:lnTo>
                      <a:pt x="42" y="106"/>
                    </a:lnTo>
                    <a:lnTo>
                      <a:pt x="42" y="106"/>
                    </a:lnTo>
                    <a:lnTo>
                      <a:pt x="38" y="106"/>
                    </a:lnTo>
                    <a:lnTo>
                      <a:pt x="38" y="106"/>
                    </a:lnTo>
                    <a:lnTo>
                      <a:pt x="36" y="105"/>
                    </a:lnTo>
                    <a:lnTo>
                      <a:pt x="33" y="104"/>
                    </a:lnTo>
                    <a:lnTo>
                      <a:pt x="29" y="100"/>
                    </a:lnTo>
                    <a:lnTo>
                      <a:pt x="29" y="100"/>
                    </a:lnTo>
                    <a:lnTo>
                      <a:pt x="28" y="99"/>
                    </a:lnTo>
                    <a:lnTo>
                      <a:pt x="28" y="99"/>
                    </a:lnTo>
                    <a:lnTo>
                      <a:pt x="18" y="92"/>
                    </a:lnTo>
                    <a:lnTo>
                      <a:pt x="11" y="83"/>
                    </a:lnTo>
                    <a:lnTo>
                      <a:pt x="4" y="73"/>
                    </a:lnTo>
                    <a:lnTo>
                      <a:pt x="1" y="62"/>
                    </a:lnTo>
                    <a:lnTo>
                      <a:pt x="1" y="62"/>
                    </a:lnTo>
                    <a:lnTo>
                      <a:pt x="0" y="52"/>
                    </a:lnTo>
                    <a:lnTo>
                      <a:pt x="0" y="42"/>
                    </a:lnTo>
                    <a:lnTo>
                      <a:pt x="3" y="33"/>
                    </a:lnTo>
                    <a:lnTo>
                      <a:pt x="7" y="26"/>
                    </a:lnTo>
                    <a:lnTo>
                      <a:pt x="7" y="26"/>
                    </a:lnTo>
                    <a:lnTo>
                      <a:pt x="11" y="21"/>
                    </a:lnTo>
                    <a:lnTo>
                      <a:pt x="15" y="18"/>
                    </a:lnTo>
                    <a:lnTo>
                      <a:pt x="24" y="10"/>
                    </a:lnTo>
                    <a:lnTo>
                      <a:pt x="35" y="5"/>
                    </a:lnTo>
                    <a:lnTo>
                      <a:pt x="49" y="1"/>
                    </a:lnTo>
                    <a:lnTo>
                      <a:pt x="49" y="1"/>
                    </a:lnTo>
                    <a:lnTo>
                      <a:pt x="54" y="0"/>
                    </a:lnTo>
                    <a:lnTo>
                      <a:pt x="58" y="0"/>
                    </a:lnTo>
                    <a:lnTo>
                      <a:pt x="58" y="0"/>
                    </a:lnTo>
                    <a:lnTo>
                      <a:pt x="61" y="0"/>
                    </a:lnTo>
                    <a:lnTo>
                      <a:pt x="63" y="0"/>
                    </a:lnTo>
                    <a:lnTo>
                      <a:pt x="63" y="0"/>
                    </a:lnTo>
                    <a:lnTo>
                      <a:pt x="71" y="0"/>
                    </a:lnTo>
                    <a:lnTo>
                      <a:pt x="80" y="1"/>
                    </a:lnTo>
                    <a:lnTo>
                      <a:pt x="80" y="1"/>
                    </a:lnTo>
                    <a:lnTo>
                      <a:pt x="89" y="4"/>
                    </a:lnTo>
                    <a:lnTo>
                      <a:pt x="96" y="7"/>
                    </a:lnTo>
                    <a:lnTo>
                      <a:pt x="102" y="11"/>
                    </a:lnTo>
                    <a:lnTo>
                      <a:pt x="108" y="16"/>
                    </a:lnTo>
                    <a:lnTo>
                      <a:pt x="112" y="21"/>
                    </a:lnTo>
                    <a:lnTo>
                      <a:pt x="115" y="25"/>
                    </a:lnTo>
                    <a:lnTo>
                      <a:pt x="119" y="35"/>
                    </a:lnTo>
                    <a:lnTo>
                      <a:pt x="119" y="35"/>
                    </a:lnTo>
                    <a:lnTo>
                      <a:pt x="120" y="43"/>
                    </a:lnTo>
                    <a:lnTo>
                      <a:pt x="121" y="52"/>
                    </a:lnTo>
                    <a:lnTo>
                      <a:pt x="120" y="60"/>
                    </a:lnTo>
                    <a:lnTo>
                      <a:pt x="119" y="68"/>
                    </a:lnTo>
                    <a:lnTo>
                      <a:pt x="116" y="76"/>
                    </a:lnTo>
                    <a:lnTo>
                      <a:pt x="113" y="84"/>
                    </a:lnTo>
                    <a:lnTo>
                      <a:pt x="109" y="91"/>
                    </a:lnTo>
                    <a:lnTo>
                      <a:pt x="104" y="97"/>
                    </a:lnTo>
                    <a:lnTo>
                      <a:pt x="99" y="100"/>
                    </a:lnTo>
                    <a:lnTo>
                      <a:pt x="99" y="103"/>
                    </a:lnTo>
                    <a:lnTo>
                      <a:pt x="99" y="103"/>
                    </a:lnTo>
                    <a:lnTo>
                      <a:pt x="97" y="103"/>
                    </a:lnTo>
                    <a:lnTo>
                      <a:pt x="93" y="105"/>
                    </a:lnTo>
                    <a:lnTo>
                      <a:pt x="93" y="105"/>
                    </a:lnTo>
                    <a:lnTo>
                      <a:pt x="85" y="109"/>
                    </a:lnTo>
                    <a:lnTo>
                      <a:pt x="77" y="109"/>
                    </a:lnTo>
                    <a:lnTo>
                      <a:pt x="76" y="109"/>
                    </a:lnTo>
                    <a:lnTo>
                      <a:pt x="76" y="109"/>
                    </a:lnTo>
                    <a:lnTo>
                      <a:pt x="66" y="110"/>
                    </a:lnTo>
                    <a:lnTo>
                      <a:pt x="66" y="11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C3E58"/>
                  </a:solidFill>
                </a:endParaRPr>
              </a:p>
            </p:txBody>
          </p:sp>
          <p:sp>
            <p:nvSpPr>
              <p:cNvPr id="311" name="Freeform 831"/>
              <p:cNvSpPr/>
              <p:nvPr/>
            </p:nvSpPr>
            <p:spPr bwMode="auto">
              <a:xfrm>
                <a:off x="6656388" y="1506538"/>
                <a:ext cx="73025" cy="68263"/>
              </a:xfrm>
              <a:custGeom>
                <a:avLst/>
                <a:gdLst/>
                <a:ahLst/>
                <a:cxnLst>
                  <a:cxn ang="0">
                    <a:pos x="62" y="128"/>
                  </a:cxn>
                  <a:cxn ang="0">
                    <a:pos x="46" y="124"/>
                  </a:cxn>
                  <a:cxn ang="0">
                    <a:pos x="42" y="122"/>
                  </a:cxn>
                  <a:cxn ang="0">
                    <a:pos x="30" y="109"/>
                  </a:cxn>
                  <a:cxn ang="0">
                    <a:pos x="18" y="85"/>
                  </a:cxn>
                  <a:cxn ang="0">
                    <a:pos x="15" y="79"/>
                  </a:cxn>
                  <a:cxn ang="0">
                    <a:pos x="11" y="75"/>
                  </a:cxn>
                  <a:cxn ang="0">
                    <a:pos x="4" y="64"/>
                  </a:cxn>
                  <a:cxn ang="0">
                    <a:pos x="0" y="51"/>
                  </a:cxn>
                  <a:cxn ang="0">
                    <a:pos x="3" y="39"/>
                  </a:cxn>
                  <a:cxn ang="0">
                    <a:pos x="6" y="34"/>
                  </a:cxn>
                  <a:cxn ang="0">
                    <a:pos x="18" y="20"/>
                  </a:cxn>
                  <a:cxn ang="0">
                    <a:pos x="35" y="10"/>
                  </a:cxn>
                  <a:cxn ang="0">
                    <a:pos x="53" y="3"/>
                  </a:cxn>
                  <a:cxn ang="0">
                    <a:pos x="72" y="0"/>
                  </a:cxn>
                  <a:cxn ang="0">
                    <a:pos x="80" y="1"/>
                  </a:cxn>
                  <a:cxn ang="0">
                    <a:pos x="94" y="6"/>
                  </a:cxn>
                  <a:cxn ang="0">
                    <a:pos x="102" y="13"/>
                  </a:cxn>
                  <a:cxn ang="0">
                    <a:pos x="105" y="14"/>
                  </a:cxn>
                  <a:cxn ang="0">
                    <a:pos x="114" y="18"/>
                  </a:cxn>
                  <a:cxn ang="0">
                    <a:pos x="122" y="26"/>
                  </a:cxn>
                  <a:cxn ang="0">
                    <a:pos x="135" y="45"/>
                  </a:cxn>
                  <a:cxn ang="0">
                    <a:pos x="138" y="56"/>
                  </a:cxn>
                  <a:cxn ang="0">
                    <a:pos x="139" y="70"/>
                  </a:cxn>
                  <a:cxn ang="0">
                    <a:pos x="136" y="81"/>
                  </a:cxn>
                  <a:cxn ang="0">
                    <a:pos x="134" y="86"/>
                  </a:cxn>
                  <a:cxn ang="0">
                    <a:pos x="120" y="98"/>
                  </a:cxn>
                  <a:cxn ang="0">
                    <a:pos x="104" y="104"/>
                  </a:cxn>
                  <a:cxn ang="0">
                    <a:pos x="96" y="109"/>
                  </a:cxn>
                  <a:cxn ang="0">
                    <a:pos x="90" y="116"/>
                  </a:cxn>
                  <a:cxn ang="0">
                    <a:pos x="84" y="121"/>
                  </a:cxn>
                  <a:cxn ang="0">
                    <a:pos x="70" y="128"/>
                  </a:cxn>
                  <a:cxn ang="0">
                    <a:pos x="62" y="128"/>
                  </a:cxn>
                </a:cxnLst>
                <a:rect l="0" t="0" r="r" b="b"/>
                <a:pathLst>
                  <a:path w="139" h="128">
                    <a:moveTo>
                      <a:pt x="62" y="128"/>
                    </a:moveTo>
                    <a:lnTo>
                      <a:pt x="62" y="128"/>
                    </a:lnTo>
                    <a:lnTo>
                      <a:pt x="54" y="127"/>
                    </a:lnTo>
                    <a:lnTo>
                      <a:pt x="46" y="124"/>
                    </a:lnTo>
                    <a:lnTo>
                      <a:pt x="46" y="124"/>
                    </a:lnTo>
                    <a:lnTo>
                      <a:pt x="42" y="122"/>
                    </a:lnTo>
                    <a:lnTo>
                      <a:pt x="38" y="118"/>
                    </a:lnTo>
                    <a:lnTo>
                      <a:pt x="30" y="109"/>
                    </a:lnTo>
                    <a:lnTo>
                      <a:pt x="24" y="98"/>
                    </a:lnTo>
                    <a:lnTo>
                      <a:pt x="18" y="85"/>
                    </a:lnTo>
                    <a:lnTo>
                      <a:pt x="17" y="81"/>
                    </a:lnTo>
                    <a:lnTo>
                      <a:pt x="15" y="79"/>
                    </a:lnTo>
                    <a:lnTo>
                      <a:pt x="15" y="79"/>
                    </a:lnTo>
                    <a:lnTo>
                      <a:pt x="11" y="75"/>
                    </a:lnTo>
                    <a:lnTo>
                      <a:pt x="7" y="70"/>
                    </a:lnTo>
                    <a:lnTo>
                      <a:pt x="4" y="64"/>
                    </a:lnTo>
                    <a:lnTo>
                      <a:pt x="2" y="58"/>
                    </a:lnTo>
                    <a:lnTo>
                      <a:pt x="0" y="51"/>
                    </a:lnTo>
                    <a:lnTo>
                      <a:pt x="0" y="45"/>
                    </a:lnTo>
                    <a:lnTo>
                      <a:pt x="3" y="39"/>
                    </a:lnTo>
                    <a:lnTo>
                      <a:pt x="6" y="34"/>
                    </a:lnTo>
                    <a:lnTo>
                      <a:pt x="6" y="34"/>
                    </a:lnTo>
                    <a:lnTo>
                      <a:pt x="11" y="27"/>
                    </a:lnTo>
                    <a:lnTo>
                      <a:pt x="18" y="20"/>
                    </a:lnTo>
                    <a:lnTo>
                      <a:pt x="26" y="15"/>
                    </a:lnTo>
                    <a:lnTo>
                      <a:pt x="35" y="10"/>
                    </a:lnTo>
                    <a:lnTo>
                      <a:pt x="44" y="6"/>
                    </a:lnTo>
                    <a:lnTo>
                      <a:pt x="53" y="3"/>
                    </a:lnTo>
                    <a:lnTo>
                      <a:pt x="62" y="1"/>
                    </a:lnTo>
                    <a:lnTo>
                      <a:pt x="72" y="0"/>
                    </a:lnTo>
                    <a:lnTo>
                      <a:pt x="72" y="0"/>
                    </a:lnTo>
                    <a:lnTo>
                      <a:pt x="80" y="1"/>
                    </a:lnTo>
                    <a:lnTo>
                      <a:pt x="87" y="3"/>
                    </a:lnTo>
                    <a:lnTo>
                      <a:pt x="94" y="6"/>
                    </a:lnTo>
                    <a:lnTo>
                      <a:pt x="100" y="11"/>
                    </a:lnTo>
                    <a:lnTo>
                      <a:pt x="102" y="13"/>
                    </a:lnTo>
                    <a:lnTo>
                      <a:pt x="105" y="14"/>
                    </a:lnTo>
                    <a:lnTo>
                      <a:pt x="105" y="14"/>
                    </a:lnTo>
                    <a:lnTo>
                      <a:pt x="114" y="18"/>
                    </a:lnTo>
                    <a:lnTo>
                      <a:pt x="114" y="18"/>
                    </a:lnTo>
                    <a:lnTo>
                      <a:pt x="118" y="22"/>
                    </a:lnTo>
                    <a:lnTo>
                      <a:pt x="122" y="26"/>
                    </a:lnTo>
                    <a:lnTo>
                      <a:pt x="130" y="35"/>
                    </a:lnTo>
                    <a:lnTo>
                      <a:pt x="135" y="45"/>
                    </a:lnTo>
                    <a:lnTo>
                      <a:pt x="138" y="56"/>
                    </a:lnTo>
                    <a:lnTo>
                      <a:pt x="138" y="56"/>
                    </a:lnTo>
                    <a:lnTo>
                      <a:pt x="139" y="63"/>
                    </a:lnTo>
                    <a:lnTo>
                      <a:pt x="139" y="70"/>
                    </a:lnTo>
                    <a:lnTo>
                      <a:pt x="137" y="78"/>
                    </a:lnTo>
                    <a:lnTo>
                      <a:pt x="136" y="81"/>
                    </a:lnTo>
                    <a:lnTo>
                      <a:pt x="134" y="86"/>
                    </a:lnTo>
                    <a:lnTo>
                      <a:pt x="134" y="86"/>
                    </a:lnTo>
                    <a:lnTo>
                      <a:pt x="128" y="92"/>
                    </a:lnTo>
                    <a:lnTo>
                      <a:pt x="120" y="98"/>
                    </a:lnTo>
                    <a:lnTo>
                      <a:pt x="113" y="101"/>
                    </a:lnTo>
                    <a:lnTo>
                      <a:pt x="104" y="104"/>
                    </a:lnTo>
                    <a:lnTo>
                      <a:pt x="99" y="105"/>
                    </a:lnTo>
                    <a:lnTo>
                      <a:pt x="96" y="109"/>
                    </a:lnTo>
                    <a:lnTo>
                      <a:pt x="96" y="109"/>
                    </a:lnTo>
                    <a:lnTo>
                      <a:pt x="90" y="116"/>
                    </a:lnTo>
                    <a:lnTo>
                      <a:pt x="90" y="116"/>
                    </a:lnTo>
                    <a:lnTo>
                      <a:pt x="84" y="121"/>
                    </a:lnTo>
                    <a:lnTo>
                      <a:pt x="78" y="125"/>
                    </a:lnTo>
                    <a:lnTo>
                      <a:pt x="70" y="128"/>
                    </a:lnTo>
                    <a:lnTo>
                      <a:pt x="62" y="128"/>
                    </a:lnTo>
                    <a:lnTo>
                      <a:pt x="62" y="128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C3E58"/>
                  </a:solidFill>
                </a:endParaRPr>
              </a:p>
            </p:txBody>
          </p:sp>
        </p:grpSp>
      </p:grpSp>
      <p:sp>
        <p:nvSpPr>
          <p:cNvPr id="376" name="文本框 375"/>
          <p:cNvSpPr txBox="1"/>
          <p:nvPr/>
        </p:nvSpPr>
        <p:spPr>
          <a:xfrm>
            <a:off x="1532200" y="1368686"/>
            <a:ext cx="201930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blipFill>
                  <a:blip r:embed="rId2"/>
                  <a:stretch>
                    <a:fillRect/>
                  </a:stretch>
                </a:blip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检查仪表</a:t>
            </a:r>
            <a:endParaRPr lang="zh-CN" altLang="en-US" sz="3600" b="1" dirty="0">
              <a:blipFill>
                <a:blip r:embed="rId2"/>
                <a:stretch>
                  <a:fillRect/>
                </a:stretch>
              </a:blip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sp>
        <p:nvSpPr>
          <p:cNvPr id="3" name="标题 1"/>
          <p:cNvSpPr txBox="1"/>
          <p:nvPr/>
        </p:nvSpPr>
        <p:spPr bwMode="auto">
          <a:xfrm>
            <a:off x="542925" y="1971993"/>
            <a:ext cx="8058626" cy="269128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cene3d>
              <a:camera prst="orthographicFront"/>
              <a:lightRig rig="threePt" dir="t"/>
            </a:scene3d>
          </a:bodyPr>
          <a:p>
            <a:pPr marR="0" defTabSz="914400" fontAlgn="auto">
              <a:lnSpc>
                <a:spcPct val="150000"/>
              </a:lnSpc>
              <a:buClrTx/>
              <a:buSzTx/>
              <a:buFontTx/>
              <a:defRPr/>
            </a:pPr>
            <a:r>
              <a:rPr kumimoji="0" lang="zh-CN" altLang="en-US" sz="3200" b="1" kern="1200" cap="none" spc="0" normalizeH="0" baseline="0" noProof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仪表要求：</a:t>
            </a:r>
            <a:br>
              <a:rPr kumimoji="0" lang="en-US" altLang="zh-CN" sz="3200" b="1" kern="1200" cap="none" spc="0" normalizeH="0" baseline="0" noProof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</a:br>
            <a:r>
              <a:rPr kumimoji="0" lang="zh-CN" altLang="en-US" sz="3200" b="1" kern="1200" cap="none" spc="0" normalizeH="0" baseline="0" noProof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男生</a:t>
            </a:r>
            <a:r>
              <a:rPr kumimoji="0" lang="en-US" altLang="zh-CN" sz="3200" b="1" kern="1200" cap="none" spc="0" normalizeH="0" baseline="0" noProof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:</a:t>
            </a:r>
            <a:r>
              <a:rPr kumimoji="0" lang="zh-CN" altLang="en-US" sz="3200" b="1" kern="1200" cap="none" spc="0" normalizeH="0" baseline="0" noProof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圆平头 </a:t>
            </a:r>
            <a:r>
              <a:rPr kumimoji="0" lang="zh-CN" altLang="en-US" sz="3200" b="1" kern="1200" cap="none" spc="0" normalizeH="0" baseline="0" noProof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不染发、烫发，不佩戴饰物</a:t>
            </a:r>
            <a:br>
              <a:rPr kumimoji="0" lang="en-US" altLang="zh-CN" sz="3200" b="1" kern="1200" cap="none" spc="0" normalizeH="0" baseline="0" noProof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</a:br>
            <a:r>
              <a:rPr kumimoji="0" lang="zh-CN" altLang="en-US" sz="3200" b="1" kern="1200" cap="none" spc="0" normalizeH="0" baseline="0" noProof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女生</a:t>
            </a:r>
            <a:r>
              <a:rPr kumimoji="0" lang="en-US" altLang="zh-CN" sz="3200" b="1" kern="1200" cap="none" spc="0" normalizeH="0" baseline="0" noProof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:</a:t>
            </a:r>
            <a:r>
              <a:rPr kumimoji="0" lang="zh-CN" altLang="en-US" sz="3200" b="1" kern="1200" cap="none" spc="0" normalizeH="0" baseline="0" noProof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宋体" panose="02010600030101010101" pitchFamily="2" charset="-122"/>
                <a:cs typeface="+mj-cs"/>
              </a:rPr>
              <a:t>扎马尾辫，不染发烫发，不化妆、涂指甲、不佩戴饰物</a:t>
            </a:r>
            <a:endParaRPr kumimoji="0" lang="en-US" altLang="zh-CN" sz="3200" b="1" kern="1200" cap="none" spc="0" normalizeH="0" baseline="0" noProof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+mj-cs"/>
            </a:endParaRPr>
          </a:p>
          <a:p>
            <a:pPr marR="0" defTabSz="914400" fontAlgn="auto">
              <a:lnSpc>
                <a:spcPct val="150000"/>
              </a:lnSpc>
              <a:buClrTx/>
              <a:buSzTx/>
              <a:buFontTx/>
              <a:defRPr/>
            </a:pPr>
            <a:r>
              <a:rPr kumimoji="0" lang="zh-CN" altLang="en-US" sz="3200" b="1" kern="1200" cap="none" spc="0" normalizeH="0" baseline="0" noProof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每天穿校服、定期剪指甲</a:t>
            </a:r>
            <a:endParaRPr kumimoji="0" lang="zh-CN" altLang="en-US" sz="3200" b="1" kern="1200" cap="none" spc="0" normalizeH="0" baseline="0" noProof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42" r="5584" b="4722"/>
          <a:stretch>
            <a:fillRect/>
          </a:stretch>
        </p:blipFill>
        <p:spPr>
          <a:xfrm rot="5400000">
            <a:off x="2282283" y="3184985"/>
            <a:ext cx="473408" cy="5238000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42" t="21882" r="5584" b="4722"/>
          <a:stretch>
            <a:fillRect/>
          </a:stretch>
        </p:blipFill>
        <p:spPr>
          <a:xfrm rot="5400000">
            <a:off x="6810005" y="3786477"/>
            <a:ext cx="473408" cy="4035016"/>
          </a:xfrm>
          <a:custGeom>
            <a:avLst/>
            <a:gdLst>
              <a:gd name="connsiteX0" fmla="*/ 0 w 631211"/>
              <a:gd name="connsiteY0" fmla="*/ 5380021 h 5380021"/>
              <a:gd name="connsiteX1" fmla="*/ 0 w 631211"/>
              <a:gd name="connsiteY1" fmla="*/ 0 h 5380021"/>
              <a:gd name="connsiteX2" fmla="*/ 631211 w 631211"/>
              <a:gd name="connsiteY2" fmla="*/ 0 h 5380021"/>
              <a:gd name="connsiteX3" fmla="*/ 631211 w 631211"/>
              <a:gd name="connsiteY3" fmla="*/ 5380021 h 5380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1211" h="5380021">
                <a:moveTo>
                  <a:pt x="0" y="5380021"/>
                </a:moveTo>
                <a:lnTo>
                  <a:pt x="0" y="0"/>
                </a:lnTo>
                <a:lnTo>
                  <a:pt x="631211" y="0"/>
                </a:lnTo>
                <a:lnTo>
                  <a:pt x="631211" y="5380021"/>
                </a:lnTo>
                <a:close/>
              </a:path>
            </a:pathLst>
          </a:cu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42" r="5584" b="4722"/>
          <a:stretch>
            <a:fillRect/>
          </a:stretch>
        </p:blipFill>
        <p:spPr>
          <a:xfrm rot="5400000">
            <a:off x="2382296" y="-1593894"/>
            <a:ext cx="473408" cy="5238000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42" t="21882" r="5584" b="4722"/>
          <a:stretch>
            <a:fillRect/>
          </a:stretch>
        </p:blipFill>
        <p:spPr>
          <a:xfrm rot="5400000">
            <a:off x="6910018" y="-992401"/>
            <a:ext cx="473408" cy="4035016"/>
          </a:xfrm>
          <a:custGeom>
            <a:avLst/>
            <a:gdLst>
              <a:gd name="connsiteX0" fmla="*/ 0 w 631211"/>
              <a:gd name="connsiteY0" fmla="*/ 5380021 h 5380021"/>
              <a:gd name="connsiteX1" fmla="*/ 0 w 631211"/>
              <a:gd name="connsiteY1" fmla="*/ 0 h 5380021"/>
              <a:gd name="connsiteX2" fmla="*/ 631211 w 631211"/>
              <a:gd name="connsiteY2" fmla="*/ 0 h 5380021"/>
              <a:gd name="connsiteX3" fmla="*/ 631211 w 631211"/>
              <a:gd name="connsiteY3" fmla="*/ 5380021 h 5380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1211" h="5380021">
                <a:moveTo>
                  <a:pt x="0" y="5380021"/>
                </a:moveTo>
                <a:lnTo>
                  <a:pt x="0" y="0"/>
                </a:lnTo>
                <a:lnTo>
                  <a:pt x="631211" y="0"/>
                </a:lnTo>
                <a:lnTo>
                  <a:pt x="631211" y="5380021"/>
                </a:lnTo>
                <a:close/>
              </a:path>
            </a:pathLst>
          </a:cu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42" r="5584" b="4722"/>
          <a:stretch>
            <a:fillRect/>
          </a:stretch>
        </p:blipFill>
        <p:spPr>
          <a:xfrm>
            <a:off x="8701088" y="788402"/>
            <a:ext cx="473408" cy="523800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42" r="5584" b="4722"/>
          <a:stretch>
            <a:fillRect/>
          </a:stretch>
        </p:blipFill>
        <p:spPr>
          <a:xfrm>
            <a:off x="-100012" y="788402"/>
            <a:ext cx="473408" cy="52380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817" b="70963"/>
          <a:stretch>
            <a:fillRect/>
          </a:stretch>
        </p:blipFill>
        <p:spPr>
          <a:xfrm rot="2040000">
            <a:off x="7910089" y="1403198"/>
            <a:ext cx="625135" cy="783911"/>
          </a:xfrm>
          <a:prstGeom prst="rect">
            <a:avLst/>
          </a:prstGeom>
        </p:spPr>
      </p:pic>
      <p:grpSp>
        <p:nvGrpSpPr>
          <p:cNvPr id="22" name="组 13"/>
          <p:cNvGrpSpPr/>
          <p:nvPr/>
        </p:nvGrpSpPr>
        <p:grpSpPr>
          <a:xfrm rot="19800000">
            <a:off x="420053" y="1229201"/>
            <a:ext cx="788194" cy="799148"/>
            <a:chOff x="5943842" y="1013911"/>
            <a:chExt cx="2187025" cy="2569107"/>
          </a:xfrm>
        </p:grpSpPr>
        <p:sp>
          <p:nvSpPr>
            <p:cNvPr id="23" name="chenying0907 202"/>
            <p:cNvSpPr/>
            <p:nvPr/>
          </p:nvSpPr>
          <p:spPr>
            <a:xfrm rot="3758493">
              <a:off x="6440283" y="1924630"/>
              <a:ext cx="1816414" cy="510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522" extrusionOk="0">
                  <a:moveTo>
                    <a:pt x="21600" y="743"/>
                  </a:moveTo>
                  <a:cubicBezTo>
                    <a:pt x="19799" y="-786"/>
                    <a:pt x="18140" y="461"/>
                    <a:pt x="16279" y="823"/>
                  </a:cubicBezTo>
                  <a:cubicBezTo>
                    <a:pt x="10853" y="1876"/>
                    <a:pt x="5372" y="1461"/>
                    <a:pt x="0" y="4698"/>
                  </a:cubicBezTo>
                  <a:lnTo>
                    <a:pt x="0" y="20521"/>
                  </a:lnTo>
                  <a:lnTo>
                    <a:pt x="1843" y="19747"/>
                  </a:lnTo>
                  <a:cubicBezTo>
                    <a:pt x="4727" y="19759"/>
                    <a:pt x="13025" y="19305"/>
                    <a:pt x="15903" y="19016"/>
                  </a:cubicBezTo>
                  <a:cubicBezTo>
                    <a:pt x="17715" y="18834"/>
                    <a:pt x="19629" y="20814"/>
                    <a:pt x="21376" y="20485"/>
                  </a:cubicBezTo>
                </a:path>
              </a:pathLst>
            </a:custGeom>
            <a:noFill/>
            <a:ln w="38100" cap="flat">
              <a:solidFill>
                <a:schemeClr val="bg1"/>
              </a:solidFill>
              <a:prstDash val="solid"/>
              <a:miter lim="400000"/>
            </a:ln>
            <a:effectLst/>
          </p:spPr>
          <p:txBody>
            <a:bodyPr wrap="square" lIns="28575" tIns="28575" rIns="28575" bIns="28575" numCol="1" anchor="ctr">
              <a:noAutofit/>
            </a:bodyPr>
            <a:lstStyle/>
            <a:p>
              <a:pPr defTabSz="457200">
                <a:defRPr sz="3000">
                  <a:solidFill>
                    <a:srgbClr val="FFFFFF"/>
                  </a:solidFill>
                  <a:effectLst>
                    <a:outerShdw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350"/>
            </a:p>
          </p:txBody>
        </p:sp>
        <p:sp>
          <p:nvSpPr>
            <p:cNvPr id="24" name="chenying0907 203"/>
            <p:cNvSpPr/>
            <p:nvPr/>
          </p:nvSpPr>
          <p:spPr>
            <a:xfrm rot="3758493">
              <a:off x="7743128" y="2715926"/>
              <a:ext cx="42879" cy="4886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274" h="21600" extrusionOk="0">
                  <a:moveTo>
                    <a:pt x="0" y="0"/>
                  </a:moveTo>
                  <a:cubicBezTo>
                    <a:pt x="21600" y="2677"/>
                    <a:pt x="19974" y="16418"/>
                    <a:pt x="11161" y="21600"/>
                  </a:cubicBezTo>
                </a:path>
              </a:pathLst>
            </a:custGeom>
            <a:noFill/>
            <a:ln w="38100" cap="flat">
              <a:solidFill>
                <a:schemeClr val="bg1"/>
              </a:solidFill>
              <a:prstDash val="solid"/>
              <a:miter lim="400000"/>
            </a:ln>
            <a:effectLst/>
          </p:spPr>
          <p:txBody>
            <a:bodyPr wrap="square" lIns="28575" tIns="28575" rIns="28575" bIns="28575" numCol="1" anchor="ctr">
              <a:noAutofit/>
            </a:bodyPr>
            <a:lstStyle/>
            <a:p>
              <a:pPr defTabSz="457200">
                <a:defRPr sz="3000">
                  <a:solidFill>
                    <a:srgbClr val="FFFFFF"/>
                  </a:solidFill>
                  <a:effectLst>
                    <a:outerShdw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350"/>
            </a:p>
          </p:txBody>
        </p:sp>
        <p:sp>
          <p:nvSpPr>
            <p:cNvPr id="25" name="chenying0907 204"/>
            <p:cNvSpPr/>
            <p:nvPr/>
          </p:nvSpPr>
          <p:spPr>
            <a:xfrm rot="3758493">
              <a:off x="6688919" y="1820269"/>
              <a:ext cx="124286" cy="3417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9761" y="15753"/>
                    <a:pt x="1840" y="7112"/>
                    <a:pt x="0" y="0"/>
                  </a:cubicBezTo>
                </a:path>
              </a:pathLst>
            </a:custGeom>
            <a:noFill/>
            <a:ln w="38100" cap="flat">
              <a:solidFill>
                <a:schemeClr val="bg1"/>
              </a:solidFill>
              <a:prstDash val="solid"/>
              <a:miter lim="400000"/>
            </a:ln>
            <a:effectLst/>
          </p:spPr>
          <p:txBody>
            <a:bodyPr wrap="square" lIns="28575" tIns="28575" rIns="28575" bIns="28575" numCol="1" anchor="ctr">
              <a:noAutofit/>
            </a:bodyPr>
            <a:lstStyle/>
            <a:p>
              <a:pPr defTabSz="457200">
                <a:defRPr sz="3000">
                  <a:solidFill>
                    <a:srgbClr val="FFFFFF"/>
                  </a:solidFill>
                  <a:effectLst>
                    <a:outerShdw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350"/>
            </a:p>
          </p:txBody>
        </p:sp>
        <p:sp>
          <p:nvSpPr>
            <p:cNvPr id="26" name="chenying0907 205"/>
            <p:cNvSpPr/>
            <p:nvPr/>
          </p:nvSpPr>
          <p:spPr>
            <a:xfrm rot="3758493">
              <a:off x="6847335" y="1900060"/>
              <a:ext cx="869668" cy="10315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469" h="16954" extrusionOk="0">
                  <a:moveTo>
                    <a:pt x="0" y="11121"/>
                  </a:moveTo>
                  <a:cubicBezTo>
                    <a:pt x="167" y="10786"/>
                    <a:pt x="-956" y="-4646"/>
                    <a:pt x="4852" y="2248"/>
                  </a:cubicBezTo>
                  <a:cubicBezTo>
                    <a:pt x="5261" y="461"/>
                    <a:pt x="6192" y="-121"/>
                    <a:pt x="7478" y="78"/>
                  </a:cubicBezTo>
                  <a:cubicBezTo>
                    <a:pt x="8279" y="78"/>
                    <a:pt x="9110" y="711"/>
                    <a:pt x="9174" y="2178"/>
                  </a:cubicBezTo>
                  <a:cubicBezTo>
                    <a:pt x="10318" y="734"/>
                    <a:pt x="10808" y="-213"/>
                    <a:pt x="12478" y="41"/>
                  </a:cubicBezTo>
                  <a:cubicBezTo>
                    <a:pt x="13434" y="0"/>
                    <a:pt x="13608" y="1386"/>
                    <a:pt x="13442" y="1960"/>
                  </a:cubicBezTo>
                  <a:cubicBezTo>
                    <a:pt x="19959" y="-3583"/>
                    <a:pt x="20644" y="13929"/>
                    <a:pt x="18086" y="16954"/>
                  </a:cubicBezTo>
                </a:path>
              </a:pathLst>
            </a:custGeom>
            <a:blipFill>
              <a:blip r:embed="rId3"/>
              <a:stretch>
                <a:fillRect/>
              </a:stretch>
            </a:blipFill>
            <a:ln w="38100" cap="flat">
              <a:solidFill>
                <a:schemeClr val="bg1"/>
              </a:solidFill>
              <a:prstDash val="solid"/>
              <a:miter lim="400000"/>
            </a:ln>
            <a:effectLst/>
          </p:spPr>
          <p:txBody>
            <a:bodyPr wrap="square" lIns="28575" tIns="28575" rIns="28575" bIns="28575" numCol="1" anchor="ctr">
              <a:noAutofit/>
            </a:bodyPr>
            <a:lstStyle/>
            <a:p>
              <a:pPr defTabSz="457200">
                <a:defRPr sz="3000">
                  <a:solidFill>
                    <a:srgbClr val="FFFFFF"/>
                  </a:solidFill>
                  <a:effectLst>
                    <a:outerShdw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350"/>
            </a:p>
          </p:txBody>
        </p:sp>
        <p:sp>
          <p:nvSpPr>
            <p:cNvPr id="27" name="chenying0907 206"/>
            <p:cNvSpPr/>
            <p:nvPr/>
          </p:nvSpPr>
          <p:spPr>
            <a:xfrm rot="3758493">
              <a:off x="6164716" y="2541971"/>
              <a:ext cx="1046419" cy="2818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74" extrusionOk="0">
                  <a:moveTo>
                    <a:pt x="1076" y="12061"/>
                  </a:moveTo>
                  <a:cubicBezTo>
                    <a:pt x="497" y="8498"/>
                    <a:pt x="228" y="3669"/>
                    <a:pt x="0" y="0"/>
                  </a:cubicBezTo>
                  <a:cubicBezTo>
                    <a:pt x="6860" y="545"/>
                    <a:pt x="13608" y="-26"/>
                    <a:pt x="20206" y="3388"/>
                  </a:cubicBezTo>
                  <a:cubicBezTo>
                    <a:pt x="20298" y="9884"/>
                    <a:pt x="21430" y="15807"/>
                    <a:pt x="21600" y="21574"/>
                  </a:cubicBezTo>
                </a:path>
              </a:pathLst>
            </a:custGeom>
            <a:blipFill>
              <a:blip r:embed="rId3"/>
              <a:stretch>
                <a:fillRect/>
              </a:stretch>
            </a:blipFill>
            <a:ln w="38100" cap="flat">
              <a:solidFill>
                <a:schemeClr val="bg1"/>
              </a:solidFill>
              <a:prstDash val="solid"/>
              <a:miter lim="400000"/>
            </a:ln>
            <a:effectLst/>
          </p:spPr>
          <p:txBody>
            <a:bodyPr wrap="square" lIns="28575" tIns="28575" rIns="28575" bIns="28575" numCol="1" anchor="ctr">
              <a:noAutofit/>
            </a:bodyPr>
            <a:lstStyle/>
            <a:p>
              <a:pPr defTabSz="457200">
                <a:defRPr sz="3000">
                  <a:solidFill>
                    <a:srgbClr val="FFFFFF"/>
                  </a:solidFill>
                  <a:effectLst>
                    <a:outerShdw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350"/>
            </a:p>
          </p:txBody>
        </p:sp>
        <p:sp>
          <p:nvSpPr>
            <p:cNvPr id="28" name="chenying0907 207"/>
            <p:cNvSpPr/>
            <p:nvPr/>
          </p:nvSpPr>
          <p:spPr>
            <a:xfrm rot="3758493">
              <a:off x="5742745" y="2584036"/>
              <a:ext cx="1200079" cy="7978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676" extrusionOk="0">
                  <a:moveTo>
                    <a:pt x="1467" y="19871"/>
                  </a:moveTo>
                  <a:cubicBezTo>
                    <a:pt x="2596" y="15187"/>
                    <a:pt x="1342" y="5194"/>
                    <a:pt x="0" y="486"/>
                  </a:cubicBezTo>
                  <a:cubicBezTo>
                    <a:pt x="6032" y="-924"/>
                    <a:pt x="11979" y="1155"/>
                    <a:pt x="18133" y="1422"/>
                  </a:cubicBezTo>
                  <a:cubicBezTo>
                    <a:pt x="19277" y="7634"/>
                    <a:pt x="21219" y="14259"/>
                    <a:pt x="21600" y="20676"/>
                  </a:cubicBezTo>
                </a:path>
              </a:pathLst>
            </a:custGeom>
            <a:noFill/>
            <a:ln w="38100" cap="flat">
              <a:solidFill>
                <a:schemeClr val="bg1"/>
              </a:solidFill>
              <a:prstDash val="solid"/>
              <a:miter lim="400000"/>
            </a:ln>
            <a:effectLst/>
          </p:spPr>
          <p:txBody>
            <a:bodyPr wrap="square" lIns="28575" tIns="28575" rIns="28575" bIns="28575" numCol="1" anchor="ctr">
              <a:noAutofit/>
            </a:bodyPr>
            <a:lstStyle/>
            <a:p>
              <a:pPr defTabSz="457200">
                <a:defRPr sz="3000">
                  <a:solidFill>
                    <a:srgbClr val="FFFFFF"/>
                  </a:solidFill>
                  <a:effectLst>
                    <a:outerShdw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350"/>
            </a:p>
          </p:txBody>
        </p:sp>
        <p:sp>
          <p:nvSpPr>
            <p:cNvPr id="29" name="chenying0907 208"/>
            <p:cNvSpPr/>
            <p:nvPr/>
          </p:nvSpPr>
          <p:spPr>
            <a:xfrm rot="3758493">
              <a:off x="6601321" y="998391"/>
              <a:ext cx="383966" cy="4150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9" h="21600" extrusionOk="0">
                  <a:moveTo>
                    <a:pt x="21399" y="0"/>
                  </a:moveTo>
                  <a:cubicBezTo>
                    <a:pt x="14641" y="0"/>
                    <a:pt x="6540" y="886"/>
                    <a:pt x="325" y="1003"/>
                  </a:cubicBezTo>
                  <a:cubicBezTo>
                    <a:pt x="-42" y="7726"/>
                    <a:pt x="-201" y="14997"/>
                    <a:pt x="411" y="21600"/>
                  </a:cubicBezTo>
                  <a:cubicBezTo>
                    <a:pt x="6724" y="20829"/>
                    <a:pt x="13779" y="19988"/>
                    <a:pt x="20126" y="20284"/>
                  </a:cubicBezTo>
                </a:path>
              </a:pathLst>
            </a:custGeom>
            <a:noFill/>
            <a:ln w="38100" cap="flat">
              <a:solidFill>
                <a:schemeClr val="bg1"/>
              </a:solidFill>
              <a:prstDash val="solid"/>
              <a:miter lim="400000"/>
            </a:ln>
            <a:effectLst/>
          </p:spPr>
          <p:txBody>
            <a:bodyPr wrap="square" lIns="28575" tIns="28575" rIns="28575" bIns="28575" numCol="1" anchor="ctr">
              <a:noAutofit/>
            </a:bodyPr>
            <a:lstStyle/>
            <a:p>
              <a:pPr defTabSz="457200">
                <a:defRPr sz="3000">
                  <a:solidFill>
                    <a:srgbClr val="FFFFFF"/>
                  </a:solidFill>
                  <a:effectLst>
                    <a:outerShdw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350"/>
            </a:p>
          </p:txBody>
        </p:sp>
        <p:sp>
          <p:nvSpPr>
            <p:cNvPr id="30" name="chenying0907 210"/>
            <p:cNvSpPr/>
            <p:nvPr/>
          </p:nvSpPr>
          <p:spPr>
            <a:xfrm rot="3758493">
              <a:off x="7598750" y="2950768"/>
              <a:ext cx="573187" cy="4910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7302" y="21128"/>
                    <a:pt x="15635" y="15045"/>
                    <a:pt x="21600" y="9996"/>
                  </a:cubicBezTo>
                  <a:cubicBezTo>
                    <a:pt x="14594" y="7013"/>
                    <a:pt x="7961" y="2130"/>
                    <a:pt x="709" y="0"/>
                  </a:cubicBezTo>
                </a:path>
              </a:pathLst>
            </a:custGeom>
            <a:noFill/>
            <a:ln w="38100" cap="flat">
              <a:solidFill>
                <a:schemeClr val="bg1"/>
              </a:solidFill>
              <a:prstDash val="solid"/>
              <a:miter lim="400000"/>
            </a:ln>
            <a:effectLst/>
          </p:spPr>
          <p:txBody>
            <a:bodyPr wrap="square" lIns="28575" tIns="28575" rIns="28575" bIns="28575" numCol="1" anchor="ctr">
              <a:noAutofit/>
            </a:bodyPr>
            <a:lstStyle/>
            <a:p>
              <a:pPr defTabSz="457200">
                <a:defRPr sz="3000">
                  <a:solidFill>
                    <a:srgbClr val="FFFFFF"/>
                  </a:solidFill>
                  <a:effectLst>
                    <a:outerShdw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350"/>
            </a:p>
          </p:txBody>
        </p:sp>
      </p:grpSp>
      <p:sp>
        <p:nvSpPr>
          <p:cNvPr id="31" name="文本框 30"/>
          <p:cNvSpPr txBox="1"/>
          <p:nvPr/>
        </p:nvSpPr>
        <p:spPr>
          <a:xfrm>
            <a:off x="658495" y="1310640"/>
            <a:ext cx="7762875" cy="40614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altLang="zh-CN" sz="2400" b="1" dirty="0" smtClean="0">
                <a:solidFill>
                  <a:schemeClr val="accent4"/>
                </a:solidFill>
                <a:effectLst/>
                <a:latin typeface="Century Gothic" panose="020B0502020202020204" pitchFamily="34" charset="0"/>
              </a:rPr>
              <a:t>     </a:t>
            </a:r>
            <a:r>
              <a:rPr lang="en-US" altLang="zh-CN" sz="3000" b="1" dirty="0" smtClean="0">
                <a:solidFill>
                  <a:schemeClr val="accent4"/>
                </a:solidFill>
                <a:effectLst/>
                <a:latin typeface="Century Gothic" panose="020B0502020202020204" pitchFamily="34" charset="0"/>
                <a:sym typeface="+mn-ea"/>
              </a:rPr>
              <a:t>入学前：上报体温</a:t>
            </a:r>
            <a:endParaRPr sz="2400" b="1" dirty="0" smtClean="0">
              <a:solidFill>
                <a:schemeClr val="accent4"/>
              </a:solidFill>
              <a:effectLst/>
              <a:latin typeface="Century Gothic" panose="020B0502020202020204" pitchFamily="34" charset="0"/>
            </a:endParaRPr>
          </a:p>
          <a:p>
            <a:pPr algn="l" fontAlgn="auto">
              <a:lnSpc>
                <a:spcPct val="150000"/>
              </a:lnSpc>
            </a:pPr>
            <a:r>
              <a:rPr lang="zh-CN" sz="2400" b="1" dirty="0" smtClean="0">
                <a:solidFill>
                  <a:schemeClr val="accent4"/>
                </a:solidFill>
                <a:effectLst/>
                <a:latin typeface="Century Gothic" panose="020B0502020202020204" pitchFamily="34" charset="0"/>
              </a:rPr>
              <a:t>（</a:t>
            </a:r>
            <a:r>
              <a:rPr lang="en-US" altLang="zh-CN" sz="2400" b="1" dirty="0" smtClean="0">
                <a:solidFill>
                  <a:schemeClr val="accent4"/>
                </a:solidFill>
                <a:effectLst/>
                <a:latin typeface="Century Gothic" panose="020B0502020202020204" pitchFamily="34" charset="0"/>
              </a:rPr>
              <a:t>1</a:t>
            </a:r>
            <a:r>
              <a:rPr lang="zh-CN" altLang="en-US" sz="2400" b="1" dirty="0" smtClean="0">
                <a:solidFill>
                  <a:schemeClr val="accent4"/>
                </a:solidFill>
                <a:effectLst/>
                <a:latin typeface="Century Gothic" panose="020B0502020202020204" pitchFamily="34" charset="0"/>
              </a:rPr>
              <a:t>）</a:t>
            </a:r>
            <a:r>
              <a:rPr sz="2400" b="1" dirty="0" smtClean="0">
                <a:solidFill>
                  <a:schemeClr val="accent4"/>
                </a:solidFill>
                <a:effectLst/>
                <a:latin typeface="Century Gothic" panose="020B0502020202020204" pitchFamily="34" charset="0"/>
              </a:rPr>
              <a:t>学生每日入校前</a:t>
            </a:r>
            <a:r>
              <a:rPr lang="en-US" altLang="zh-CN" sz="2400" b="1" dirty="0" smtClean="0">
                <a:solidFill>
                  <a:schemeClr val="accent4"/>
                </a:solidFill>
                <a:effectLst/>
                <a:latin typeface="Century Gothic" panose="020B0502020202020204" pitchFamily="34" charset="0"/>
              </a:rPr>
              <a:t>必须在小程序上报自测体温</a:t>
            </a:r>
            <a:r>
              <a:rPr sz="2400" b="1" dirty="0" smtClean="0">
                <a:solidFill>
                  <a:schemeClr val="accent4"/>
                </a:solidFill>
                <a:effectLst/>
                <a:latin typeface="Century Gothic" panose="020B0502020202020204" pitchFamily="34" charset="0"/>
              </a:rPr>
              <a:t>，否则无法入校、进班上课。</a:t>
            </a:r>
            <a:endParaRPr sz="2400" b="1" dirty="0" smtClean="0">
              <a:solidFill>
                <a:schemeClr val="accent4"/>
              </a:solidFill>
              <a:effectLst/>
              <a:latin typeface="Century Gothic" panose="020B0502020202020204" pitchFamily="34" charset="0"/>
            </a:endParaRPr>
          </a:p>
          <a:p>
            <a:pPr algn="l" fontAlgn="auto">
              <a:lnSpc>
                <a:spcPct val="150000"/>
              </a:lnSpc>
            </a:pPr>
            <a:r>
              <a:rPr lang="en-US" altLang="zh-CN" sz="2400" b="1" dirty="0" smtClean="0">
                <a:solidFill>
                  <a:schemeClr val="accent4"/>
                </a:solidFill>
                <a:effectLst/>
                <a:latin typeface="Century Gothic" panose="020B0502020202020204" pitchFamily="34" charset="0"/>
              </a:rPr>
              <a:t>开学后：7:00之前上报完成</a:t>
            </a:r>
            <a:endParaRPr lang="zh-CN" sz="2400" b="1" dirty="0" smtClean="0">
              <a:solidFill>
                <a:schemeClr val="accent4"/>
              </a:solidFill>
              <a:effectLst/>
              <a:latin typeface="Century Gothic" panose="020B0502020202020204" pitchFamily="34" charset="0"/>
            </a:endParaRPr>
          </a:p>
          <a:p>
            <a:pPr algn="l" fontAlgn="auto">
              <a:lnSpc>
                <a:spcPct val="150000"/>
              </a:lnSpc>
            </a:pPr>
            <a:r>
              <a:rPr lang="zh-CN" sz="2400" b="1" dirty="0" smtClean="0">
                <a:solidFill>
                  <a:schemeClr val="accent4"/>
                </a:solidFill>
                <a:effectLst/>
                <a:latin typeface="Century Gothic" panose="020B0502020202020204" pitchFamily="34" charset="0"/>
              </a:rPr>
              <a:t>（</a:t>
            </a:r>
            <a:r>
              <a:rPr lang="en-US" altLang="zh-CN" sz="2400" b="1" dirty="0" smtClean="0">
                <a:solidFill>
                  <a:schemeClr val="accent4"/>
                </a:solidFill>
                <a:effectLst/>
                <a:latin typeface="Century Gothic" panose="020B0502020202020204" pitchFamily="34" charset="0"/>
              </a:rPr>
              <a:t>2</a:t>
            </a:r>
            <a:r>
              <a:rPr lang="zh-CN" altLang="en-US" sz="2400" b="1" dirty="0" smtClean="0">
                <a:solidFill>
                  <a:schemeClr val="accent4"/>
                </a:solidFill>
                <a:effectLst/>
                <a:latin typeface="Century Gothic" panose="020B0502020202020204" pitchFamily="34" charset="0"/>
              </a:rPr>
              <a:t>）</a:t>
            </a:r>
            <a:r>
              <a:rPr lang="en-US" altLang="zh-CN" sz="2400" b="1" dirty="0" smtClean="0">
                <a:solidFill>
                  <a:schemeClr val="accent4"/>
                </a:solidFill>
                <a:effectLst/>
                <a:latin typeface="Century Gothic" panose="020B0502020202020204" pitchFamily="34" charset="0"/>
                <a:sym typeface="+mn-ea"/>
              </a:rPr>
              <a:t>学生不舒服，无论什么情况都不准到校上课，直到身体痊愈。</a:t>
            </a:r>
            <a:endParaRPr lang="zh-CN" altLang="en-US" sz="2400">
              <a:solidFill>
                <a:schemeClr val="accent4"/>
              </a:solidFill>
              <a:effectLst/>
              <a:latin typeface="华文楷体" panose="02010600040101010101" pitchFamily="2" charset="-122"/>
              <a:ea typeface="华文楷体" panose="02010600040101010101" pitchFamily="2" charset="-122"/>
              <a:cs typeface="华文楷体" panose="02010600040101010101" pitchFamily="2" charset="-122"/>
            </a:endParaRPr>
          </a:p>
          <a:p>
            <a:pPr algn="l"/>
            <a:endParaRPr lang="zh-CN" altLang="en-US" sz="2400" b="1" dirty="0" smtClean="0">
              <a:solidFill>
                <a:schemeClr val="accent4"/>
              </a:solidFill>
              <a:effectLst/>
              <a:latin typeface="Century Gothic" panose="020B0502020202020204" pitchFamily="34" charset="0"/>
            </a:endParaRPr>
          </a:p>
          <a:p>
            <a:pPr algn="l"/>
            <a:endParaRPr lang="zh-CN" altLang="en-US" sz="2400" b="1" dirty="0" smtClean="0">
              <a:solidFill>
                <a:schemeClr val="accent4"/>
              </a:solidFill>
              <a:effectLst/>
              <a:latin typeface="Century Gothic" panose="020B0502020202020204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3" name="内容占位符 2"/>
          <p:cNvSpPr>
            <a:spLocks noGrp="1"/>
          </p:cNvSpPr>
          <p:nvPr>
            <p:ph idx="1"/>
          </p:nvPr>
        </p:nvSpPr>
        <p:spPr>
          <a:xfrm>
            <a:off x="515938" y="1995488"/>
            <a:ext cx="8229600" cy="4525962"/>
          </a:xfrm>
          <a:noFill/>
          <a:ln>
            <a:noFill/>
          </a:ln>
        </p:spPr>
        <p:txBody>
          <a:bodyPr anchor="t"/>
          <a:p>
            <a:r>
              <a:rPr lang="zh-CN" altLang="zh-CN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学生进楼后直接进班，不准在楼道逗留</a:t>
            </a:r>
            <a:endParaRPr lang="zh-CN" altLang="zh-CN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r>
              <a:rPr lang="zh-CN" altLang="zh-CN">
                <a:latin typeface="华文楷体" panose="02010600040101010101" pitchFamily="2" charset="-122"/>
                <a:ea typeface="华文楷体" panose="02010600040101010101" pitchFamily="2" charset="-122"/>
              </a:rPr>
              <a:t>学生入校后及每个课间由年级组安排的值班教师负责楼道巡视，巡视各班情况，以及应急处理突发事件，配合班、级主任工作。</a:t>
            </a:r>
            <a:endParaRPr lang="zh-CN" altLang="zh-CN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endParaRPr lang="zh-CN" altLang="zh-CN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1" name="内容占位符 2"/>
          <p:cNvSpPr>
            <a:spLocks noGrp="1"/>
          </p:cNvSpPr>
          <p:nvPr/>
        </p:nvSpPr>
        <p:spPr>
          <a:xfrm>
            <a:off x="571500" y="213043"/>
            <a:ext cx="2871788" cy="5080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>
              <a:spcBef>
                <a:spcPct val="20000"/>
              </a:spcBef>
            </a:pPr>
            <a:r>
              <a:rPr lang="zh-CN" altLang="en-US" sz="4000" b="1" dirty="0">
                <a:latin typeface="华文楷体" panose="02010600040101010101" pitchFamily="2" charset="-122"/>
                <a:ea typeface="华文楷体" panose="02010600040101010101" pitchFamily="2" charset="-122"/>
                <a:sym typeface="宋体" panose="02010600030101010101" pitchFamily="2" charset="-122"/>
              </a:rPr>
              <a:t>课间安排</a:t>
            </a:r>
            <a:endParaRPr lang="zh-CN" altLang="en-US" sz="4000" b="1" dirty="0">
              <a:latin typeface="华文楷体" panose="02010600040101010101" pitchFamily="2" charset="-122"/>
              <a:ea typeface="华文楷体" panose="0201060004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0242" name="矩形 3"/>
          <p:cNvSpPr/>
          <p:nvPr/>
        </p:nvSpPr>
        <p:spPr>
          <a:xfrm>
            <a:off x="611188" y="1484313"/>
            <a:ext cx="6675437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en-US" altLang="zh-CN" sz="24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1.</a:t>
            </a:r>
            <a:r>
              <a:rPr lang="zh-CN" altLang="en-US" sz="24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开学后，每节课</a:t>
            </a:r>
            <a:r>
              <a:rPr lang="en-US" altLang="zh-CN" sz="24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45</a:t>
            </a:r>
            <a:r>
              <a:rPr lang="zh-CN" altLang="en-US" sz="24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分钟，课间为1</a:t>
            </a:r>
            <a:r>
              <a:rPr lang="en-US" altLang="zh-CN" sz="24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0</a:t>
            </a:r>
            <a:r>
              <a:rPr lang="zh-CN" altLang="en-US" sz="24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分钟。</a:t>
            </a:r>
            <a:endParaRPr lang="zh-CN" altLang="en-US" dirty="0"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10243" name="矩形 4"/>
          <p:cNvSpPr/>
          <p:nvPr/>
        </p:nvSpPr>
        <p:spPr>
          <a:xfrm>
            <a:off x="642938" y="1989138"/>
            <a:ext cx="8137525" cy="829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24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2.</a:t>
            </a:r>
            <a:r>
              <a:rPr lang="zh-CN" altLang="en-US" sz="24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课间严禁随意下位及出入教室，学生在自己座位看书休息，无特殊情况不许串楼层，不准去</a:t>
            </a:r>
            <a:r>
              <a:rPr lang="en-US" altLang="zh-CN" sz="24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C</a:t>
            </a:r>
            <a:r>
              <a:rPr lang="zh-CN" altLang="en-US" sz="24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区、</a:t>
            </a:r>
            <a:r>
              <a:rPr lang="en-US" altLang="zh-CN" sz="24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D</a:t>
            </a:r>
            <a:r>
              <a:rPr lang="zh-CN" altLang="en-US" sz="24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区、</a:t>
            </a:r>
            <a:r>
              <a:rPr lang="en-US" altLang="zh-CN" sz="24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B</a:t>
            </a:r>
            <a:r>
              <a:rPr lang="zh-CN" altLang="en-US" sz="24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区一楼</a:t>
            </a:r>
            <a:r>
              <a:rPr lang="zh-CN" altLang="en-US" sz="24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。</a:t>
            </a:r>
            <a:endParaRPr lang="zh-CN" altLang="en-US" dirty="0"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10244" name="矩形 9"/>
          <p:cNvSpPr/>
          <p:nvPr/>
        </p:nvSpPr>
        <p:spPr>
          <a:xfrm>
            <a:off x="642938" y="2992755"/>
            <a:ext cx="8169275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en-US" altLang="zh-CN" sz="24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3.</a:t>
            </a:r>
            <a:r>
              <a:rPr lang="zh-CN" altLang="en-US" sz="24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学生打水：每允许班先出一人，</a:t>
            </a:r>
            <a:r>
              <a:rPr lang="zh-CN" altLang="en-US" sz="24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回一出一接龙形式；</a:t>
            </a:r>
            <a:endParaRPr lang="zh-CN" altLang="en-US" dirty="0"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10246" name="矩形 12"/>
          <p:cNvSpPr/>
          <p:nvPr/>
        </p:nvSpPr>
        <p:spPr>
          <a:xfrm>
            <a:off x="643255" y="3608070"/>
            <a:ext cx="7794625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en-US" altLang="zh-CN" sz="24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4.</a:t>
            </a:r>
            <a:r>
              <a:rPr lang="zh-CN" altLang="en-US" sz="24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如厕要求：每班先出2男、2女同性别回一出一。</a:t>
            </a:r>
            <a:endParaRPr lang="zh-CN" altLang="en-US" sz="2400" dirty="0">
              <a:solidFill>
                <a:srgbClr val="00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 flipV="1">
            <a:off x="0" y="885190"/>
            <a:ext cx="9179560" cy="42545"/>
          </a:xfrm>
          <a:prstGeom prst="line">
            <a:avLst/>
          </a:prstGeom>
          <a:ln w="28575" cmpd="sng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  <p:bldP spid="10243" grpId="0"/>
      <p:bldP spid="10244" grpId="0"/>
      <p:bldP spid="1024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5" name="内容占位符 2"/>
          <p:cNvSpPr>
            <a:spLocks noGrp="1"/>
          </p:cNvSpPr>
          <p:nvPr/>
        </p:nvSpPr>
        <p:spPr>
          <a:xfrm>
            <a:off x="503238" y="249238"/>
            <a:ext cx="4762500" cy="820737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>
              <a:spcBef>
                <a:spcPct val="20000"/>
              </a:spcBef>
            </a:pPr>
            <a:r>
              <a:rPr lang="zh-CN" altLang="en-US" sz="4000" b="1" dirty="0">
                <a:latin typeface="华文楷体" panose="02010600040101010101" pitchFamily="2" charset="-122"/>
                <a:ea typeface="华文楷体" panose="02010600040101010101" pitchFamily="2" charset="-122"/>
                <a:sym typeface="宋体" panose="02010600030101010101" pitchFamily="2" charset="-122"/>
              </a:rPr>
              <a:t>课间安排</a:t>
            </a:r>
            <a:endParaRPr lang="zh-CN" altLang="en-US" sz="4000" b="1" dirty="0">
              <a:latin typeface="华文楷体" panose="02010600040101010101" pitchFamily="2" charset="-122"/>
              <a:ea typeface="华文楷体" panose="0201060004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1266" name="TextBox 8"/>
          <p:cNvSpPr txBox="1"/>
          <p:nvPr/>
        </p:nvSpPr>
        <p:spPr>
          <a:xfrm>
            <a:off x="421005" y="1007110"/>
            <a:ext cx="8301038" cy="10763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sz="3200" dirty="0">
                <a:latin typeface="华文楷体" panose="02010600040101010101" pitchFamily="2" charset="-122"/>
                <a:ea typeface="华文楷体" panose="02010600040101010101" pitchFamily="2" charset="-122"/>
              </a:rPr>
              <a:t>大课间体育锻炼安排七八年级做一遍眼保健操，做一遍广播体操及体能训练</a:t>
            </a:r>
            <a:r>
              <a:rPr lang="zh-CN" sz="3200" dirty="0">
                <a:latin typeface="华文楷体" panose="02010600040101010101" pitchFamily="2" charset="-122"/>
                <a:ea typeface="华文楷体" panose="02010600040101010101" pitchFamily="2" charset="-122"/>
              </a:rPr>
              <a:t>。</a:t>
            </a:r>
            <a:endParaRPr lang="zh-CN" sz="32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644525" y="2107565"/>
            <a:ext cx="7395845" cy="25533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zh-CN" sz="4000">
                <a:latin typeface="华文楷体" panose="02010600040101010101" pitchFamily="2" charset="-122"/>
                <a:ea typeface="华文楷体" panose="02010600040101010101" pitchFamily="2" charset="-122"/>
              </a:rPr>
              <a:t>学生没有特殊情况，不得出入其他区域，</a:t>
            </a:r>
            <a:r>
              <a:rPr lang="zh-CN" altLang="en-US" sz="40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不许串楼层，不准去</a:t>
            </a:r>
            <a:r>
              <a:rPr lang="en-US" altLang="zh-CN" sz="40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C</a:t>
            </a:r>
            <a:r>
              <a:rPr lang="zh-CN" altLang="en-US" sz="40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区、</a:t>
            </a:r>
            <a:r>
              <a:rPr lang="en-US" altLang="zh-CN" sz="40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D</a:t>
            </a:r>
            <a:r>
              <a:rPr lang="zh-CN" altLang="en-US" sz="40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区、</a:t>
            </a:r>
            <a:r>
              <a:rPr lang="en-US" altLang="zh-CN" sz="40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B</a:t>
            </a:r>
            <a:r>
              <a:rPr lang="zh-CN" altLang="en-US" sz="40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区一楼。</a:t>
            </a:r>
            <a:r>
              <a:rPr lang="zh-CN" sz="4000">
                <a:latin typeface="华文楷体" panose="02010600040101010101" pitchFamily="2" charset="-122"/>
                <a:ea typeface="华文楷体" panose="02010600040101010101" pitchFamily="2" charset="-122"/>
              </a:rPr>
              <a:t>维护好楼道秩序。</a:t>
            </a:r>
            <a:endParaRPr lang="zh-CN" altLang="en-US" sz="400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 flipV="1">
            <a:off x="0" y="885190"/>
            <a:ext cx="9179560" cy="42545"/>
          </a:xfrm>
          <a:prstGeom prst="line">
            <a:avLst/>
          </a:prstGeom>
          <a:ln w="28575" cmpd="sng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93" name="内容占位符 2"/>
          <p:cNvSpPr>
            <a:spLocks noGrp="1"/>
          </p:cNvSpPr>
          <p:nvPr>
            <p:ph idx="1"/>
          </p:nvPr>
        </p:nvSpPr>
        <p:spPr>
          <a:xfrm>
            <a:off x="356870" y="4519295"/>
            <a:ext cx="8128000" cy="1930400"/>
          </a:xfrm>
          <a:noFill/>
          <a:ln>
            <a:noFill/>
          </a:ln>
        </p:spPr>
        <p:txBody>
          <a:bodyPr anchor="t">
            <a:noAutofit/>
          </a:bodyPr>
          <a:p>
            <a:r>
              <a:rPr lang="zh-CN" altLang="zh-CN" sz="310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学生进楼后直接进班，不准在楼道逗留</a:t>
            </a:r>
            <a:endParaRPr lang="zh-CN" altLang="zh-CN" sz="310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r>
              <a:rPr lang="zh-CN" altLang="zh-CN" sz="3100">
                <a:latin typeface="华文楷体" panose="02010600040101010101" pitchFamily="2" charset="-122"/>
                <a:ea typeface="华文楷体" panose="02010600040101010101" pitchFamily="2" charset="-122"/>
              </a:rPr>
              <a:t>学生入校后及每个课间由年级组安排的值班教师负责楼道巡视，巡视各班情况，以及应急处理突发事件，配合班、级主任工作。</a:t>
            </a:r>
            <a:endParaRPr lang="zh-CN" altLang="zh-CN" sz="310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endParaRPr lang="zh-CN" altLang="zh-CN" sz="210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REFSHAPE" val="299225084"/>
  <p:tag name="KSO_WM_UNIT_PLACING_PICTURE_USER_VIEWPORT" val="{&quot;height&quot;:3262.4850393700785,&quot;width&quot;:3346.166929133858}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4509</Words>
  <Application>WPS 演示</Application>
  <PresentationFormat>全屏显示(4:3)</PresentationFormat>
  <Paragraphs>292</Paragraphs>
  <Slides>39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39</vt:i4>
      </vt:variant>
    </vt:vector>
  </HeadingPairs>
  <TitlesOfParts>
    <vt:vector size="51" baseType="lpstr">
      <vt:lpstr>Arial</vt:lpstr>
      <vt:lpstr>宋体</vt:lpstr>
      <vt:lpstr>Wingdings</vt:lpstr>
      <vt:lpstr>黑体</vt:lpstr>
      <vt:lpstr>Calibri</vt:lpstr>
      <vt:lpstr>张海山锐线体2.0</vt:lpstr>
      <vt:lpstr>Century Gothic</vt:lpstr>
      <vt:lpstr>华文楷体</vt:lpstr>
      <vt:lpstr>Times New Roman</vt:lpstr>
      <vt:lpstr>微软雅黑</vt:lpstr>
      <vt:lpstr>Arial Unicode MS</vt:lpstr>
      <vt:lpstr>Office 主题</vt:lpstr>
      <vt:lpstr>2020-2021学年度第一学期 学前教育 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富力中学一训三风</vt:lpstr>
      <vt:lpstr>526学生形象工程</vt:lpstr>
      <vt:lpstr>526学生形象工程——5个形象</vt:lpstr>
      <vt:lpstr>526学生形象工程——5个形象</vt:lpstr>
      <vt:lpstr>526学生形象工程——5个形象</vt:lpstr>
      <vt:lpstr>526学生形象工程——5个形象</vt:lpstr>
      <vt:lpstr>526学生形象工程——5个形象</vt:lpstr>
      <vt:lpstr>526学生形象工程——2个活动</vt:lpstr>
      <vt:lpstr>526学生形象工程——6个文明</vt:lpstr>
      <vt:lpstr>526学生形象工程——6个文明</vt:lpstr>
      <vt:lpstr>526学生形象工程——6个文明</vt:lpstr>
      <vt:lpstr>526学生形象工程——6个文明</vt:lpstr>
      <vt:lpstr>526学生形象工程——6个文明</vt:lpstr>
      <vt:lpstr>526学生形象工程——6个文明</vt:lpstr>
      <vt:lpstr>526学生形象工程——6个文明</vt:lpstr>
      <vt:lpstr>富力中学学生一日规范</vt:lpstr>
      <vt:lpstr>富力中学学生一日规范</vt:lpstr>
      <vt:lpstr>富力中学学生一日规范</vt:lpstr>
      <vt:lpstr>富力中学学生一日规范</vt:lpstr>
      <vt:lpstr>富力中学学生一日规范</vt:lpstr>
      <vt:lpstr>富力中学学生一日规范</vt:lpstr>
      <vt:lpstr>富力中学学生一日规范</vt:lpstr>
      <vt:lpstr>富力中学学生一日规范</vt:lpstr>
      <vt:lpstr>富力中学学生一日规范</vt:lpstr>
      <vt:lpstr>富力中学学生一日规范</vt:lpstr>
      <vt:lpstr>富力中学学生一日规范</vt:lpstr>
      <vt:lpstr>社会主义核心价值观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ACER</dc:creator>
  <cp:lastModifiedBy>果子</cp:lastModifiedBy>
  <cp:revision>72</cp:revision>
  <dcterms:created xsi:type="dcterms:W3CDTF">2018-08-20T06:30:00Z</dcterms:created>
  <dcterms:modified xsi:type="dcterms:W3CDTF">2021-02-18T06:38:31Z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