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F554-D6EA-4745-AB57-947A533EE375}" type="datetimeFigureOut">
              <a:rPr lang="zh-CN" altLang="en-US" smtClean="0"/>
              <a:pPr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5D65F-7620-4E59-BA1C-0E8B65B36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sogou.com/lemma/ShowInnerLink.htm?lemmaId=228120&amp;ss_c=ssc.citiao.lin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sogou.com/lemma/ShowInnerLink.htm?lemmaId=148187&amp;ss_c=ssc.citiao.lin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sogou.com/lemma/ShowInnerLink.htm?lemmaId=228120&amp;ss_c=ssc.citiao.lin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sogou.com/lemma/ShowInnerLink.htm?lemmaId=144628968&amp;ss_c=ssc.citiao.lin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6000" b="1" dirty="0" smtClean="0"/>
              <a:t>见贤思齐     锐意进取</a:t>
            </a:r>
            <a:endParaRPr lang="zh-CN" altLang="en-US" sz="6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139952" y="2348880"/>
            <a:ext cx="4672608" cy="2376264"/>
          </a:xfrm>
        </p:spPr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学习</a:t>
            </a:r>
            <a:r>
              <a:rPr lang="zh-CN" altLang="en-US" b="1" dirty="0" smtClean="0">
                <a:solidFill>
                  <a:schemeClr val="tx1"/>
                </a:solidFill>
              </a:rPr>
              <a:t>“时代楷模”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r>
              <a:rPr lang="zh-CN" altLang="en-US" b="1" dirty="0" smtClean="0">
                <a:solidFill>
                  <a:schemeClr val="tx1"/>
                </a:solidFill>
              </a:rPr>
              <a:t>拉</a:t>
            </a:r>
            <a:r>
              <a:rPr lang="zh-CN" altLang="en-US" b="1" dirty="0" smtClean="0">
                <a:solidFill>
                  <a:schemeClr val="tx1"/>
                </a:solidFill>
              </a:rPr>
              <a:t>齐尼</a:t>
            </a:r>
            <a:r>
              <a:rPr lang="en-US" altLang="zh-CN" b="1" dirty="0" smtClean="0">
                <a:solidFill>
                  <a:schemeClr val="tx1"/>
                </a:solidFill>
              </a:rPr>
              <a:t>·</a:t>
            </a:r>
            <a:r>
              <a:rPr lang="zh-CN" altLang="en-US" b="1" dirty="0" smtClean="0">
                <a:solidFill>
                  <a:schemeClr val="tx1"/>
                </a:solidFill>
              </a:rPr>
              <a:t>巴依卡</a:t>
            </a:r>
            <a:r>
              <a:rPr lang="zh-CN" altLang="en-US" b="1" dirty="0" smtClean="0">
                <a:solidFill>
                  <a:schemeClr val="tx1"/>
                </a:solidFill>
              </a:rPr>
              <a:t>同志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r>
              <a:rPr lang="zh-CN" altLang="en-US" b="1" dirty="0" smtClean="0">
                <a:solidFill>
                  <a:schemeClr val="tx1"/>
                </a:solidFill>
              </a:rPr>
              <a:t>先进事迹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3635896" y="5373216"/>
            <a:ext cx="5104656" cy="1008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西青区富力中学八年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班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2021.4.19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6" y="2060848"/>
            <a:ext cx="3456384" cy="4392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AutoShape 2" descr="图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AutoShape 4" descr="图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111111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704856" cy="4787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0"/>
            <a:ext cx="7848872" cy="980728"/>
          </a:xfrm>
        </p:spPr>
        <p:txBody>
          <a:bodyPr>
            <a:normAutofit/>
          </a:bodyPr>
          <a:lstStyle/>
          <a:p>
            <a:r>
              <a:rPr lang="zh-CN" altLang="en-US" dirty="0"/>
              <a:t>人物</a:t>
            </a:r>
            <a:r>
              <a:rPr lang="zh-CN" altLang="en-US" dirty="0" smtClean="0"/>
              <a:t>生平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6021288"/>
          </a:xfrm>
        </p:spPr>
        <p:txBody>
          <a:bodyPr>
            <a:noAutofit/>
          </a:bodyPr>
          <a:lstStyle/>
          <a:p>
            <a:r>
              <a:rPr lang="en-US" altLang="zh-CN" sz="2200" b="1" dirty="0"/>
              <a:t>1979</a:t>
            </a:r>
            <a:r>
              <a:rPr lang="zh-CN" altLang="en-US" sz="2200" b="1" dirty="0"/>
              <a:t>年</a:t>
            </a:r>
            <a:r>
              <a:rPr lang="en-US" altLang="zh-CN" sz="2200" b="1" dirty="0"/>
              <a:t>4</a:t>
            </a:r>
            <a:r>
              <a:rPr lang="zh-CN" altLang="en-US" sz="2200" b="1" dirty="0"/>
              <a:t>月，拉齐尼</a:t>
            </a:r>
            <a:r>
              <a:rPr lang="en-US" altLang="zh-CN" sz="2200" b="1" dirty="0"/>
              <a:t>·</a:t>
            </a:r>
            <a:r>
              <a:rPr lang="zh-CN" altLang="en-US" sz="2200" b="1" dirty="0"/>
              <a:t>巴依卡出生。</a:t>
            </a:r>
          </a:p>
          <a:p>
            <a:r>
              <a:rPr lang="zh-CN" altLang="en-US" sz="2200" b="1" dirty="0"/>
              <a:t>拉齐尼</a:t>
            </a:r>
            <a:r>
              <a:rPr lang="en-US" altLang="zh-CN" sz="2200" b="1" dirty="0"/>
              <a:t>·</a:t>
            </a:r>
            <a:r>
              <a:rPr lang="zh-CN" altLang="en-US" sz="2200" b="1" dirty="0"/>
              <a:t>巴依卡十几岁的时候便开始跟着父亲学习探路、查看地形、熟悉地理位置</a:t>
            </a:r>
            <a:r>
              <a:rPr lang="zh-CN" altLang="en-US" sz="2200" b="1" dirty="0" smtClean="0"/>
              <a:t>。</a:t>
            </a:r>
            <a:endParaRPr lang="zh-CN" altLang="en-US" sz="2200" b="1" dirty="0"/>
          </a:p>
          <a:p>
            <a:r>
              <a:rPr lang="en-US" altLang="zh-CN" sz="2200" b="1" dirty="0"/>
              <a:t>2004</a:t>
            </a:r>
            <a:r>
              <a:rPr lang="zh-CN" altLang="en-US" sz="2200" b="1" dirty="0"/>
              <a:t>年，刚从部队退伍的拉齐尼</a:t>
            </a:r>
            <a:r>
              <a:rPr lang="en-US" altLang="zh-CN" sz="2200" b="1" dirty="0"/>
              <a:t>·</a:t>
            </a:r>
            <a:r>
              <a:rPr lang="zh-CN" altLang="en-US" sz="2200" b="1" dirty="0"/>
              <a:t>巴依卡接过了父亲手中的鞭子，从此和其他塔吉克族护边员一起，骑着牦牛行走在这条千里边防线上</a:t>
            </a:r>
            <a:r>
              <a:rPr lang="zh-CN" altLang="en-US" sz="2200" b="1" dirty="0" smtClean="0"/>
              <a:t>。</a:t>
            </a:r>
            <a:endParaRPr lang="zh-CN" altLang="en-US" sz="2200" b="1" dirty="0"/>
          </a:p>
          <a:p>
            <a:r>
              <a:rPr lang="en-US" altLang="zh-CN" sz="2200" b="1" dirty="0"/>
              <a:t>2011</a:t>
            </a:r>
            <a:r>
              <a:rPr lang="zh-CN" altLang="en-US" sz="2200" b="1" dirty="0"/>
              <a:t>年</a:t>
            </a:r>
            <a:r>
              <a:rPr lang="en-US" altLang="zh-CN" sz="2200" b="1" dirty="0"/>
              <a:t>11</a:t>
            </a:r>
            <a:r>
              <a:rPr lang="zh-CN" altLang="en-US" sz="2200" b="1" dirty="0"/>
              <a:t>月，拉齐尼</a:t>
            </a:r>
            <a:r>
              <a:rPr lang="en-US" altLang="zh-CN" sz="2200" b="1" dirty="0"/>
              <a:t>·</a:t>
            </a:r>
            <a:r>
              <a:rPr lang="zh-CN" altLang="en-US" sz="2200" b="1" dirty="0"/>
              <a:t>巴依卡带着巡逻的官兵们奔波在山高路险的吾甫浪沟。天气骤变，积雪厚度几乎可以将牦牛埋没。走在最前面的战士皮涛突然从牦牛背上摔下来掉进了</a:t>
            </a:r>
            <a:r>
              <a:rPr lang="zh-CN" altLang="en-US" sz="2200" b="1" dirty="0">
                <a:hlinkClick r:id="rId2"/>
              </a:rPr>
              <a:t>雪洞</a:t>
            </a:r>
            <a:r>
              <a:rPr lang="zh-CN" altLang="en-US" sz="2200" b="1" dirty="0"/>
              <a:t>。周围冰雪还在垮塌，拉齐尼</a:t>
            </a:r>
            <a:r>
              <a:rPr lang="en-US" altLang="zh-CN" sz="2200" b="1" dirty="0"/>
              <a:t>·</a:t>
            </a:r>
            <a:r>
              <a:rPr lang="zh-CN" altLang="en-US" sz="2200" b="1" dirty="0"/>
              <a:t>巴依克高喊着“大家都不要动”，自己爬到雪洞旁边脱下衣服、打成结、做成绳子，花了两个小时将皮涛从死亡线上救了出来。皮涛得救了，他却被冻得不省人事，急救</a:t>
            </a:r>
            <a:r>
              <a:rPr lang="en-US" altLang="zh-CN" sz="2200" b="1" dirty="0"/>
              <a:t>3</a:t>
            </a:r>
            <a:r>
              <a:rPr lang="zh-CN" altLang="en-US" sz="2200" b="1" dirty="0"/>
              <a:t>个小时才挽回性命。痊愈后不久，他又骑着牦牛给巡逻的官兵们带路去了</a:t>
            </a:r>
            <a:r>
              <a:rPr lang="zh-CN" altLang="en-US" sz="2200" b="1" dirty="0" smtClean="0"/>
              <a:t>。</a:t>
            </a:r>
            <a:endParaRPr lang="zh-CN" altLang="en-US" sz="2200" b="1" dirty="0"/>
          </a:p>
          <a:p>
            <a:r>
              <a:rPr lang="zh-CN" altLang="en-US" sz="2200" b="1" dirty="0"/>
              <a:t>拉齐尼</a:t>
            </a:r>
            <a:r>
              <a:rPr lang="en-US" altLang="zh-CN" sz="2200" b="1" dirty="0"/>
              <a:t>·</a:t>
            </a:r>
            <a:r>
              <a:rPr lang="zh-CN" altLang="en-US" sz="2200" b="1" dirty="0"/>
              <a:t>巴依卡在巡逻中</a:t>
            </a:r>
            <a:r>
              <a:rPr lang="en-US" altLang="zh-CN" sz="2200" b="1" dirty="0"/>
              <a:t>2012</a:t>
            </a:r>
            <a:r>
              <a:rPr lang="zh-CN" altLang="en-US" sz="2200" b="1" dirty="0"/>
              <a:t>年</a:t>
            </a:r>
            <a:r>
              <a:rPr lang="en-US" altLang="zh-CN" sz="2200" b="1" dirty="0"/>
              <a:t>9</a:t>
            </a:r>
            <a:r>
              <a:rPr lang="zh-CN" altLang="en-US" sz="2200" b="1" dirty="0"/>
              <a:t>月</a:t>
            </a:r>
            <a:r>
              <a:rPr lang="en-US" altLang="zh-CN" sz="2200" b="1" dirty="0"/>
              <a:t>1</a:t>
            </a:r>
            <a:r>
              <a:rPr lang="zh-CN" altLang="en-US" sz="2200" b="1" dirty="0"/>
              <a:t>日，在海拔</a:t>
            </a:r>
            <a:r>
              <a:rPr lang="en-US" altLang="zh-CN" sz="2200" b="1" dirty="0"/>
              <a:t>4639</a:t>
            </a:r>
            <a:r>
              <a:rPr lang="zh-CN" altLang="en-US" sz="2200" b="1" dirty="0"/>
              <a:t>米高的一处悬崖边，</a:t>
            </a:r>
            <a:r>
              <a:rPr lang="en-US" altLang="zh-CN" sz="2200" b="1" dirty="0"/>
              <a:t>1</a:t>
            </a:r>
            <a:r>
              <a:rPr lang="zh-CN" altLang="en-US" sz="2200" b="1" dirty="0"/>
              <a:t>名战士骑的牦牛突然四处乱窜，拉齐尼帮助战士们将牦牛稳住，他自己因为牦牛鞍子肚带断裂，摔倒在冰河里，被河水冲出十几米远</a:t>
            </a:r>
            <a:r>
              <a:rPr lang="zh-CN" altLang="en-US" sz="2200" b="1" dirty="0" smtClean="0"/>
              <a:t>。</a:t>
            </a:r>
            <a:endParaRPr lang="zh-CN" altLang="en-US" sz="2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人物</a:t>
            </a:r>
            <a:r>
              <a:rPr lang="zh-CN" altLang="en-US" b="1" dirty="0" smtClean="0"/>
              <a:t>事迹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b="1" dirty="0"/>
              <a:t>为国守边疆</a:t>
            </a:r>
          </a:p>
          <a:p>
            <a:r>
              <a:rPr lang="zh-CN" altLang="en-US" dirty="0"/>
              <a:t>驻守在</a:t>
            </a:r>
            <a:r>
              <a:rPr lang="zh-CN" altLang="en-US" dirty="0">
                <a:hlinkClick r:id="rId2"/>
              </a:rPr>
              <a:t>塔什库尔干塔吉克自治县</a:t>
            </a:r>
            <a:r>
              <a:rPr lang="zh-CN" altLang="en-US" dirty="0"/>
              <a:t>的红其拉甫边防连，有一条全军最长的陆地巡逻线。由于地势险要，只能借助牦牛巡逻，不能乘车。拉齐尼</a:t>
            </a:r>
            <a:r>
              <a:rPr lang="en-US" altLang="zh-CN" dirty="0"/>
              <a:t>·</a:t>
            </a:r>
            <a:r>
              <a:rPr lang="zh-CN" altLang="en-US" dirty="0"/>
              <a:t>巴依克十几岁便开始跟着父亲学习探路、查看地形、熟悉地理位置。他牢记父亲的嘱托，立志成为一名优秀护边员。</a:t>
            </a:r>
            <a:r>
              <a:rPr lang="en-US" altLang="zh-CN" dirty="0"/>
              <a:t>2004</a:t>
            </a:r>
            <a:r>
              <a:rPr lang="zh-CN" altLang="en-US" dirty="0"/>
              <a:t>年，当了</a:t>
            </a:r>
            <a:r>
              <a:rPr lang="en-US" altLang="zh-CN" dirty="0"/>
              <a:t>38</a:t>
            </a:r>
            <a:r>
              <a:rPr lang="zh-CN" altLang="en-US" dirty="0"/>
              <a:t>年义务巡逻向导的父亲身体状况大不如从前。为将父辈爱国守边精神传承下去，父亲拉着拉齐尼的手说：“边防官兵日夜巡逻边境线，使祖国的边关得以安宁，牧民得以安居乐业。我给他们带路只是做了塔吉克族边民应该做的事。现在我走不动了，你要把我走的路延续下去。”刚从部队退伍的拉齐尼</a:t>
            </a:r>
            <a:r>
              <a:rPr lang="en-US" altLang="zh-CN" dirty="0"/>
              <a:t>·</a:t>
            </a:r>
            <a:r>
              <a:rPr lang="zh-CN" altLang="en-US" dirty="0"/>
              <a:t>巴依克继承父辈使命，成为一名不穿军装的边防军</a:t>
            </a:r>
            <a:r>
              <a:rPr lang="zh-CN" altLang="en-US" dirty="0" smtClean="0"/>
              <a:t>人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人物</a:t>
            </a:r>
            <a:r>
              <a:rPr lang="zh-CN" altLang="en-US" b="1" dirty="0" smtClean="0"/>
              <a:t>事迹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b="1" dirty="0"/>
              <a:t>勇救战友</a:t>
            </a:r>
          </a:p>
          <a:p>
            <a:r>
              <a:rPr lang="en-US" altLang="zh-CN" dirty="0"/>
              <a:t>2011</a:t>
            </a:r>
            <a:r>
              <a:rPr lang="zh-CN" altLang="en-US" dirty="0"/>
              <a:t>年</a:t>
            </a:r>
            <a:r>
              <a:rPr lang="en-US" altLang="zh-CN" dirty="0"/>
              <a:t>11</a:t>
            </a:r>
            <a:r>
              <a:rPr lang="zh-CN" altLang="en-US" dirty="0"/>
              <a:t>月，拉齐尼</a:t>
            </a:r>
            <a:r>
              <a:rPr lang="en-US" altLang="zh-CN" dirty="0"/>
              <a:t>·</a:t>
            </a:r>
            <a:r>
              <a:rPr lang="zh-CN" altLang="en-US" dirty="0"/>
              <a:t>巴依克带着巡逻的官兵们奔波在山高路险的吾甫浪沟。天气骤变，积雪厚度几乎可以将牦牛埋没。走在最前面的战士皮涛突然从牦牛背上摔下来掉进了</a:t>
            </a:r>
            <a:r>
              <a:rPr lang="zh-CN" altLang="en-US" dirty="0">
                <a:hlinkClick r:id="rId2"/>
              </a:rPr>
              <a:t>雪洞</a:t>
            </a:r>
            <a:r>
              <a:rPr lang="zh-CN" altLang="en-US" dirty="0"/>
              <a:t>。周围冰雪还在垮塌，拉齐尼</a:t>
            </a:r>
            <a:r>
              <a:rPr lang="en-US" altLang="zh-CN" dirty="0"/>
              <a:t>·</a:t>
            </a:r>
            <a:r>
              <a:rPr lang="zh-CN" altLang="en-US" dirty="0"/>
              <a:t>巴依克高喊着“大家都不要动”，自己爬到雪洞旁边脱下衣服、打成结、做成绳子，花了两个小时将皮涛从死亡线上救了出来。皮涛得救了，他却被冻得不省人事，急救</a:t>
            </a:r>
            <a:r>
              <a:rPr lang="en-US" altLang="zh-CN" dirty="0"/>
              <a:t>3</a:t>
            </a:r>
            <a:r>
              <a:rPr lang="zh-CN" altLang="en-US" dirty="0"/>
              <a:t>个小时才挽回性命。痊愈后不久，他又骑着牦牛给巡逻的官兵们带路去了。</a:t>
            </a:r>
            <a:r>
              <a:rPr lang="en-US" altLang="zh-CN" dirty="0"/>
              <a:t>2012</a:t>
            </a:r>
            <a:r>
              <a:rPr lang="zh-CN" altLang="en-US" dirty="0"/>
              <a:t>年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日，在海拔</a:t>
            </a:r>
            <a:r>
              <a:rPr lang="en-US" altLang="zh-CN" dirty="0"/>
              <a:t>4639</a:t>
            </a:r>
            <a:r>
              <a:rPr lang="zh-CN" altLang="en-US" dirty="0"/>
              <a:t>米高的一处悬崖边，</a:t>
            </a:r>
            <a:r>
              <a:rPr lang="en-US" altLang="zh-CN" dirty="0"/>
              <a:t>1</a:t>
            </a:r>
            <a:r>
              <a:rPr lang="zh-CN" altLang="en-US" dirty="0"/>
              <a:t>名战士骑的牦牛突然四处乱窜，拉齐尼帮助战士们将牦牛稳住，他自己因为牦牛鞍子肚带断裂，摔倒在冰河里，被河水冲出十几米远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人物</a:t>
            </a:r>
            <a:r>
              <a:rPr lang="zh-CN" altLang="en-US" b="1" dirty="0" smtClean="0"/>
              <a:t>事迹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b="1" dirty="0"/>
              <a:t>英勇牺牲</a:t>
            </a:r>
          </a:p>
          <a:p>
            <a:r>
              <a:rPr lang="zh-CN" altLang="en-US" dirty="0"/>
              <a:t>“来人啊！救救孩子！”</a:t>
            </a:r>
            <a:r>
              <a:rPr lang="en-US" altLang="zh-CN" dirty="0"/>
              <a:t>2021</a:t>
            </a:r>
            <a:r>
              <a:rPr lang="zh-CN" altLang="en-US" dirty="0"/>
              <a:t>年</a:t>
            </a:r>
            <a:r>
              <a:rPr lang="en-US" altLang="zh-CN" dirty="0"/>
              <a:t>1</a:t>
            </a:r>
            <a:r>
              <a:rPr lang="zh-CN" altLang="en-US" dirty="0"/>
              <a:t>月</a:t>
            </a:r>
            <a:r>
              <a:rPr lang="en-US" altLang="zh-CN" dirty="0"/>
              <a:t>4</a:t>
            </a:r>
            <a:r>
              <a:rPr lang="zh-CN" altLang="en-US" dirty="0"/>
              <a:t>日</a:t>
            </a:r>
            <a:r>
              <a:rPr lang="en-US" altLang="zh-CN" dirty="0"/>
              <a:t>13</a:t>
            </a:r>
            <a:r>
              <a:rPr lang="zh-CN" altLang="en-US" dirty="0"/>
              <a:t>时</a:t>
            </a:r>
            <a:r>
              <a:rPr lang="en-US" altLang="zh-CN" dirty="0"/>
              <a:t>56</a:t>
            </a:r>
            <a:r>
              <a:rPr lang="zh-CN" altLang="en-US" dirty="0"/>
              <a:t>分许，正在</a:t>
            </a:r>
            <a:r>
              <a:rPr lang="zh-CN" altLang="en-US" dirty="0">
                <a:hlinkClick r:id="rId2"/>
              </a:rPr>
              <a:t>喀什大学</a:t>
            </a:r>
            <a:r>
              <a:rPr lang="zh-CN" altLang="en-US" dirty="0"/>
              <a:t>进行培训的拉齐尼</a:t>
            </a:r>
            <a:r>
              <a:rPr lang="en-US" altLang="zh-CN" dirty="0"/>
              <a:t>·</a:t>
            </a:r>
            <a:r>
              <a:rPr lang="zh-CN" altLang="en-US" dirty="0"/>
              <a:t>巴依卡与舍友木沙江</a:t>
            </a:r>
            <a:r>
              <a:rPr lang="en-US" altLang="zh-CN" dirty="0"/>
              <a:t>·</a:t>
            </a:r>
            <a:r>
              <a:rPr lang="zh-CN" altLang="en-US" dirty="0"/>
              <a:t>努尔墩正准备去餐厅吃饭，突然听见一阵带有哭腔的叫喊。循着声音，他急奔过去，发现一个孩子跌入人工湖的冰窟，无助的母亲正在湖边哭喊求助。</a:t>
            </a:r>
          </a:p>
          <a:p>
            <a:r>
              <a:rPr lang="zh-CN" altLang="en-US" dirty="0"/>
              <a:t>来不及细想，拉齐尼</a:t>
            </a:r>
            <a:r>
              <a:rPr lang="en-US" altLang="zh-CN" dirty="0"/>
              <a:t>·</a:t>
            </a:r>
            <a:r>
              <a:rPr lang="zh-CN" altLang="en-US" dirty="0"/>
              <a:t>巴依卡踏上冰面，直奔孩童。在伸手去拉孩子的时候，冰面突然坍塌，拉齐尼</a:t>
            </a:r>
            <a:r>
              <a:rPr lang="en-US" altLang="zh-CN" dirty="0"/>
              <a:t>·</a:t>
            </a:r>
            <a:r>
              <a:rPr lang="zh-CN" altLang="en-US" dirty="0"/>
              <a:t>巴依卡落入水中。拉齐尼</a:t>
            </a:r>
            <a:r>
              <a:rPr lang="en-US" altLang="zh-CN" dirty="0"/>
              <a:t>·</a:t>
            </a:r>
            <a:r>
              <a:rPr lang="zh-CN" altLang="en-US" dirty="0"/>
              <a:t>巴依卡奋力举起双手，拼尽全身力气把孩子托出水面。此时，一同赶往湖边救人的木沙江</a:t>
            </a:r>
            <a:r>
              <a:rPr lang="en-US" altLang="zh-CN" dirty="0"/>
              <a:t>·</a:t>
            </a:r>
            <a:r>
              <a:rPr lang="zh-CN" altLang="en-US" dirty="0"/>
              <a:t>努尔墩也跳进冰冷的湖水中，闻讯赶来的人们也纷纷参与救援。</a:t>
            </a:r>
            <a:r>
              <a:rPr lang="en-US" altLang="zh-CN" dirty="0"/>
              <a:t>10</a:t>
            </a:r>
            <a:r>
              <a:rPr lang="zh-CN" altLang="en-US" dirty="0"/>
              <a:t>多分钟后，当孩童被成功救起时，托举生命和希望的拉齐尼</a:t>
            </a:r>
            <a:r>
              <a:rPr lang="en-US" altLang="zh-CN" dirty="0"/>
              <a:t>·</a:t>
            </a:r>
            <a:r>
              <a:rPr lang="zh-CN" altLang="en-US" dirty="0"/>
              <a:t>巴依卡却再也没有从水中露身，他的生命永远定格在了</a:t>
            </a:r>
            <a:r>
              <a:rPr lang="en-US" altLang="zh-CN" dirty="0"/>
              <a:t>41</a:t>
            </a:r>
            <a:r>
              <a:rPr lang="zh-CN" altLang="en-US" dirty="0"/>
              <a:t>岁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911</Words>
  <Application>Microsoft Office PowerPoint</Application>
  <PresentationFormat>全屏显示(4:3)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见贤思齐     锐意进取</vt:lpstr>
      <vt:lpstr>幻灯片 2</vt:lpstr>
      <vt:lpstr>人物生平</vt:lpstr>
      <vt:lpstr>人物事迹</vt:lpstr>
      <vt:lpstr>人物事迹</vt:lpstr>
      <vt:lpstr>人物事迹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见贤思齐     锐意进取</dc:title>
  <dc:creator>Windows 用户</dc:creator>
  <cp:lastModifiedBy>Windows 用户</cp:lastModifiedBy>
  <cp:revision>3</cp:revision>
  <dcterms:created xsi:type="dcterms:W3CDTF">2021-04-19T07:15:04Z</dcterms:created>
  <dcterms:modified xsi:type="dcterms:W3CDTF">2021-04-19T07:34:47Z</dcterms:modified>
</cp:coreProperties>
</file>