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7"/>
  </p:handoutMasterIdLst>
  <p:sldIdLst>
    <p:sldId id="256" r:id="rId3"/>
    <p:sldId id="274" r:id="rId5"/>
    <p:sldId id="264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96A9"/>
    <a:srgbClr val="FDE070"/>
    <a:srgbClr val="F6DDEA"/>
    <a:srgbClr val="FFEBEE"/>
    <a:srgbClr val="FCEBF3"/>
    <a:srgbClr val="FFDBE1"/>
    <a:srgbClr val="FDF7F7"/>
    <a:srgbClr val="F8DCE1"/>
    <a:srgbClr val="FEECF1"/>
    <a:srgbClr val="FDE0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6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handoutMaster" Target="handoutMasters/handout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flower-2342706__340"/>
          <p:cNvPicPr>
            <a:picLocks noChangeAspect="1"/>
          </p:cNvPicPr>
          <p:nvPr/>
        </p:nvPicPr>
        <p:blipFill>
          <a:blip r:embed="rId1"/>
          <a:srcRect l="10548" t="17751" r="16603" b="18894"/>
          <a:stretch>
            <a:fillRect/>
          </a:stretch>
        </p:blipFill>
        <p:spPr>
          <a:xfrm>
            <a:off x="0" y="0"/>
            <a:ext cx="4902835" cy="3020060"/>
          </a:xfrm>
          <a:prstGeom prst="rect">
            <a:avLst/>
          </a:prstGeom>
        </p:spPr>
      </p:pic>
      <p:pic>
        <p:nvPicPr>
          <p:cNvPr id="2" name="图片 1" descr="dandelion-220246__340"/>
          <p:cNvPicPr>
            <a:picLocks noChangeAspect="1"/>
          </p:cNvPicPr>
          <p:nvPr/>
        </p:nvPicPr>
        <p:blipFill>
          <a:blip r:embed="rId2">
            <a:lum contrast="6000"/>
          </a:blip>
          <a:srcRect l="23746" t="1008" r="1994" b="1569"/>
          <a:stretch>
            <a:fillRect/>
          </a:stretch>
        </p:blipFill>
        <p:spPr>
          <a:xfrm>
            <a:off x="7738110" y="2137410"/>
            <a:ext cx="3597910" cy="47205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192895" y="1344295"/>
            <a:ext cx="110617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  <a:alpha val="46000"/>
                  </a:schemeClr>
                </a:solidFill>
              </a14:hiddenFill>
            </a:ext>
          </a:extLst>
        </p:spPr>
        <p:txBody>
          <a:bodyPr vert="eaVert" wrap="square" rtlCol="0">
            <a:spAutoFit/>
          </a:bodyPr>
          <a:p>
            <a:r>
              <a:rPr lang="en-US" altLang="zh-CN" sz="6000">
                <a:solidFill>
                  <a:srgbClr val="A75450"/>
                </a:solidFill>
                <a:latin typeface="杨任东竹石体-Medium" panose="02000000000000000000" charset="-122"/>
                <a:ea typeface="杨任东竹石体-Medium" panose="02000000000000000000" charset="-122"/>
              </a:rPr>
              <a:t> </a:t>
            </a:r>
            <a:r>
              <a:rPr lang="en-US" altLang="zh-CN" sz="6000">
                <a:solidFill>
                  <a:srgbClr val="A75450"/>
                </a:solidFill>
                <a:latin typeface="杨任东竹石体-Medium" panose="02000000000000000000" charset="-122"/>
                <a:ea typeface="杨任东竹石体-Medium" panose="02000000000000000000" charset="-122"/>
              </a:rPr>
              <a:t> </a:t>
            </a:r>
            <a:endParaRPr lang="en-US" altLang="zh-CN" sz="6000">
              <a:solidFill>
                <a:srgbClr val="A75450"/>
              </a:solidFill>
              <a:latin typeface="杨任东竹石体-Medium" panose="02000000000000000000" charset="-122"/>
              <a:ea typeface="杨任东竹石体-Medium" panose="0200000000000000000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16200000">
            <a:off x="5029835" y="-1091565"/>
            <a:ext cx="1952625" cy="80117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zh-CN" sz="6000">
                <a:solidFill>
                  <a:srgbClr val="A75450"/>
                </a:solidFill>
                <a:latin typeface="杨任东竹石体-Medium" panose="02000000000000000000" charset="-122"/>
                <a:ea typeface="杨任东竹石体-Medium" panose="02000000000000000000" charset="-122"/>
              </a:rPr>
              <a:t> </a:t>
            </a:r>
            <a:r>
              <a:rPr lang="zh-CN" altLang="zh-CN" sz="11500" b="1">
                <a:solidFill>
                  <a:schemeClr val="accent2">
                    <a:lumMod val="75000"/>
                  </a:schemeClr>
                </a:solidFill>
                <a:latin typeface="杨任东竹石体-Medium" panose="02000000000000000000" charset="-122"/>
                <a:ea typeface="杨任东竹石体-Medium" panose="02000000000000000000" charset="-122"/>
              </a:rPr>
              <a:t>防溺水</a:t>
            </a:r>
            <a:r>
              <a:rPr lang="zh-CN" altLang="zh-CN" sz="11500" b="1">
                <a:solidFill>
                  <a:schemeClr val="accent2">
                    <a:lumMod val="75000"/>
                  </a:schemeClr>
                </a:solidFill>
                <a:uFillTx/>
                <a:latin typeface="杨任东竹石体-Medium" charset="0"/>
                <a:ea typeface="杨任东竹石体-Medium" panose="02000000000000000000" charset="-122"/>
              </a:rPr>
              <a:t>教育</a:t>
            </a:r>
            <a:r>
              <a:rPr lang="en-US" altLang="zh-CN" sz="7200">
                <a:solidFill>
                  <a:schemeClr val="accent2">
                    <a:lumMod val="75000"/>
                  </a:schemeClr>
                </a:solidFill>
                <a:latin typeface="杨任东竹石体-Medium" panose="02000000000000000000" charset="-122"/>
                <a:ea typeface="杨任东竹石体-Medium" panose="02000000000000000000" charset="-122"/>
              </a:rPr>
              <a:t> </a:t>
            </a:r>
            <a:endParaRPr lang="en-US" altLang="zh-CN" sz="7200">
              <a:solidFill>
                <a:schemeClr val="accent2">
                  <a:lumMod val="75000"/>
                </a:schemeClr>
              </a:solidFill>
              <a:latin typeface="杨任东竹石体-Medium" panose="02000000000000000000" charset="-122"/>
              <a:ea typeface="杨任东竹石体-Medium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498840" y="5192395"/>
            <a:ext cx="613410" cy="2826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en-US" altLang="zh-CN" sz="2800">
                <a:solidFill>
                  <a:srgbClr val="A75450"/>
                </a:solidFill>
                <a:latin typeface="新宋体" panose="02010609030101010101" charset="-122"/>
                <a:ea typeface="新宋体" panose="02010609030101010101" charset="-122"/>
              </a:rPr>
              <a:t>  </a:t>
            </a:r>
            <a:endParaRPr lang="zh-CN" altLang="zh-CN" sz="2800">
              <a:solidFill>
                <a:srgbClr val="A75450"/>
              </a:solidFill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87980" y="4070985"/>
            <a:ext cx="72148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400" b="1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安全第一、生命至上</a:t>
            </a:r>
            <a:endParaRPr lang="zh-CN" altLang="en-US" sz="5400" b="1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flowers-3205083__3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200" y="5049520"/>
            <a:ext cx="1515745" cy="1515745"/>
          </a:xfrm>
          <a:prstGeom prst="rect">
            <a:avLst/>
          </a:prstGeom>
        </p:spPr>
      </p:pic>
      <p:pic>
        <p:nvPicPr>
          <p:cNvPr id="13" name="图片 12" descr="23"/>
          <p:cNvPicPr>
            <a:picLocks noChangeAspect="1"/>
          </p:cNvPicPr>
          <p:nvPr/>
        </p:nvPicPr>
        <p:blipFill>
          <a:blip r:embed="rId2"/>
          <a:srcRect l="7264" t="15275" r="17153" b="16549"/>
          <a:stretch>
            <a:fillRect/>
          </a:stretch>
        </p:blipFill>
        <p:spPr>
          <a:xfrm rot="3300000">
            <a:off x="8825230" y="683260"/>
            <a:ext cx="4054475" cy="25908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30935" y="753110"/>
            <a:ext cx="9737090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>
                <a:solidFill>
                  <a:schemeClr val="tx1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防溺水“六不”：</a:t>
            </a:r>
            <a:endParaRPr lang="zh-CN" altLang="en-US" sz="4000" b="1">
              <a:solidFill>
                <a:schemeClr val="tx1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r>
              <a:rPr lang="zh-CN" altLang="en-US" sz="4000" b="1">
                <a:solidFill>
                  <a:schemeClr val="tx1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1.不准私自下水游泳；</a:t>
            </a:r>
            <a:endParaRPr lang="zh-CN" altLang="en-US" sz="4000" b="1">
              <a:solidFill>
                <a:schemeClr val="tx1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r>
              <a:rPr lang="zh-CN" altLang="en-US" sz="4000" b="1">
                <a:solidFill>
                  <a:schemeClr val="tx1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2.不准擅自与他人结伴游泳；</a:t>
            </a:r>
            <a:endParaRPr lang="zh-CN" altLang="en-US" sz="4000" b="1">
              <a:solidFill>
                <a:schemeClr val="tx1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r>
              <a:rPr lang="zh-CN" altLang="en-US" sz="4000" b="1">
                <a:solidFill>
                  <a:schemeClr val="tx1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3.不准在无家长或老师带领的情况下游泳; </a:t>
            </a:r>
            <a:endParaRPr lang="zh-CN" altLang="en-US" sz="4000" b="1">
              <a:solidFill>
                <a:schemeClr val="tx1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r>
              <a:rPr lang="zh-CN" altLang="en-US" sz="4000" b="1">
                <a:solidFill>
                  <a:schemeClr val="tx1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4.不准到无安全设施、无救援人员的水域游泳;</a:t>
            </a:r>
            <a:endParaRPr lang="zh-CN" altLang="en-US" sz="4000" b="1">
              <a:solidFill>
                <a:schemeClr val="tx1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r>
              <a:rPr lang="zh-CN" altLang="en-US" sz="4000" b="1">
                <a:solidFill>
                  <a:schemeClr val="tx1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5.不准到不熟悉的水域游泳；</a:t>
            </a:r>
            <a:endParaRPr lang="zh-CN" altLang="en-US" sz="4000" b="1">
              <a:solidFill>
                <a:schemeClr val="tx1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r>
              <a:rPr lang="zh-CN" altLang="en-US" sz="4000" b="1">
                <a:solidFill>
                  <a:schemeClr val="tx1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6.不准不会水性擅自下水施救。</a:t>
            </a:r>
            <a:endParaRPr lang="zh-CN" altLang="en-US" sz="4000" b="1">
              <a:solidFill>
                <a:schemeClr val="tx1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flower-2342706__340"/>
          <p:cNvPicPr>
            <a:picLocks noChangeAspect="1"/>
          </p:cNvPicPr>
          <p:nvPr/>
        </p:nvPicPr>
        <p:blipFill>
          <a:blip r:embed="rId1"/>
          <a:srcRect l="10548" t="17751" r="16603" b="18894"/>
          <a:stretch>
            <a:fillRect/>
          </a:stretch>
        </p:blipFill>
        <p:spPr>
          <a:xfrm>
            <a:off x="283845" y="162560"/>
            <a:ext cx="5314950" cy="3274060"/>
          </a:xfrm>
          <a:prstGeom prst="rect">
            <a:avLst/>
          </a:prstGeom>
        </p:spPr>
      </p:pic>
      <p:pic>
        <p:nvPicPr>
          <p:cNvPr id="18" name="图片 17" descr="flowers-3205083__3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132455"/>
            <a:ext cx="2594610" cy="25946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450330" y="1919605"/>
            <a:ext cx="1106170" cy="37007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zh-CN" sz="6000">
                <a:solidFill>
                  <a:srgbClr val="A75450"/>
                </a:solidFill>
                <a:latin typeface="杨任东竹石体-Medium" panose="02000000000000000000" charset="-122"/>
                <a:ea typeface="杨任东竹石体-Medium" panose="02000000000000000000" charset="-122"/>
              </a:rPr>
              <a:t>谢谢聆听！</a:t>
            </a:r>
            <a:endParaRPr lang="zh-CN" altLang="zh-CN" sz="6000">
              <a:solidFill>
                <a:srgbClr val="A75450"/>
              </a:solidFill>
              <a:latin typeface="杨任东竹石体-Medium" panose="02000000000000000000" charset="-122"/>
              <a:ea typeface="杨任东竹石体-Medium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89295" y="2343785"/>
            <a:ext cx="613410" cy="37007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en-US" altLang="zh-CN" sz="2800">
                <a:solidFill>
                  <a:srgbClr val="A75450"/>
                </a:solidFill>
                <a:latin typeface="新宋体" panose="02010609030101010101" charset="-122"/>
                <a:ea typeface="新宋体" panose="02010609030101010101" charset="-122"/>
              </a:rPr>
              <a:t>Thank you</a:t>
            </a:r>
            <a:r>
              <a:rPr lang="zh-CN" altLang="en-US" sz="2800">
                <a:solidFill>
                  <a:srgbClr val="A75450"/>
                </a:solidFill>
                <a:latin typeface="新宋体" panose="02010609030101010101" charset="-122"/>
                <a:ea typeface="新宋体" panose="02010609030101010101" charset="-122"/>
              </a:rPr>
              <a:t>！</a:t>
            </a:r>
            <a:endParaRPr lang="zh-CN" altLang="en-US" sz="2800">
              <a:solidFill>
                <a:srgbClr val="A75450"/>
              </a:solidFill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  <p:tag name="KSO_WM_SPECIAL_SOURCE" val="bdnull"/>
</p:tagLst>
</file>

<file path=ppt/tags/tag6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  <p:tag name="KSO_WM_SPECIAL_SOURCE" val="bdnull"/>
</p:tagLst>
</file>

<file path=ppt/tags/tag6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  <p:tag name="KSO_WM_SPECIAL_SOURCE" val="bdnul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WPS 演示</Application>
  <PresentationFormat>宽屏</PresentationFormat>
  <Paragraphs>20</Paragraphs>
  <Slides>3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杨任东竹石体-Medium</vt:lpstr>
      <vt:lpstr>新宋体</vt:lpstr>
      <vt:lpstr>HanWangWeBe</vt:lpstr>
      <vt:lpstr>思源宋體 TW</vt:lpstr>
      <vt:lpstr>DFKai-SB</vt:lpstr>
      <vt:lpstr>Arial Unicode MS</vt:lpstr>
      <vt:lpstr>杨任东竹石体-Medium</vt:lpstr>
      <vt:lpstr>Segoe Print</vt:lpstr>
      <vt:lpstr>黑体</vt:lpstr>
      <vt:lpstr>华文仿宋</vt:lpstr>
      <vt:lpstr>华文楷体</vt:lpstr>
      <vt:lpstr>华文彩云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淡然的小小洁</cp:lastModifiedBy>
  <cp:revision>100</cp:revision>
  <dcterms:created xsi:type="dcterms:W3CDTF">2019-07-12T09:29:00Z</dcterms:created>
  <dcterms:modified xsi:type="dcterms:W3CDTF">2021-04-29T02:09:11Z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F93F2802F5BA45819FD7A5925A4A63C9</vt:lpwstr>
  </property>
</Properties>
</file>