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D48C-0182-49E2-A4C7-4EA6F6785346}" type="datetimeFigureOut">
              <a:rPr lang="zh-CN" altLang="en-US" smtClean="0"/>
              <a:pPr/>
              <a:t>2021/5/7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EBFF-0D61-4582-969F-29F9812232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D48C-0182-49E2-A4C7-4EA6F6785346}" type="datetimeFigureOut">
              <a:rPr lang="zh-CN" altLang="en-US" smtClean="0"/>
              <a:pPr/>
              <a:t>2021/5/7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EBFF-0D61-4582-969F-29F9812232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D48C-0182-49E2-A4C7-4EA6F6785346}" type="datetimeFigureOut">
              <a:rPr lang="zh-CN" altLang="en-US" smtClean="0"/>
              <a:pPr/>
              <a:t>2021/5/7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EBFF-0D61-4582-969F-29F9812232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D48C-0182-49E2-A4C7-4EA6F6785346}" type="datetimeFigureOut">
              <a:rPr lang="zh-CN" altLang="en-US" smtClean="0"/>
              <a:pPr/>
              <a:t>2021/5/7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EBFF-0D61-4582-969F-29F9812232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D48C-0182-49E2-A4C7-4EA6F6785346}" type="datetimeFigureOut">
              <a:rPr lang="zh-CN" altLang="en-US" smtClean="0"/>
              <a:pPr/>
              <a:t>2021/5/7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EBFF-0D61-4582-969F-29F9812232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D48C-0182-49E2-A4C7-4EA6F6785346}" type="datetimeFigureOut">
              <a:rPr lang="zh-CN" altLang="en-US" smtClean="0"/>
              <a:pPr/>
              <a:t>2021/5/7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EBFF-0D61-4582-969F-29F9812232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D48C-0182-49E2-A4C7-4EA6F6785346}" type="datetimeFigureOut">
              <a:rPr lang="zh-CN" altLang="en-US" smtClean="0"/>
              <a:pPr/>
              <a:t>2021/5/7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EBFF-0D61-4582-969F-29F9812232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D48C-0182-49E2-A4C7-4EA6F6785346}" type="datetimeFigureOut">
              <a:rPr lang="zh-CN" altLang="en-US" smtClean="0"/>
              <a:pPr/>
              <a:t>2021/5/7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EBFF-0D61-4582-969F-29F9812232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D48C-0182-49E2-A4C7-4EA6F6785346}" type="datetimeFigureOut">
              <a:rPr lang="zh-CN" altLang="en-US" smtClean="0"/>
              <a:pPr/>
              <a:t>2021/5/7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EBFF-0D61-4582-969F-29F9812232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D48C-0182-49E2-A4C7-4EA6F6785346}" type="datetimeFigureOut">
              <a:rPr lang="zh-CN" altLang="en-US" smtClean="0"/>
              <a:pPr/>
              <a:t>2021/5/7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EBFF-0D61-4582-969F-29F9812232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D48C-0182-49E2-A4C7-4EA6F6785346}" type="datetimeFigureOut">
              <a:rPr lang="zh-CN" altLang="en-US" smtClean="0"/>
              <a:pPr/>
              <a:t>2021/5/7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2EBFF-0D61-4582-969F-29F9812232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9D48C-0182-49E2-A4C7-4EA6F6785346}" type="datetimeFigureOut">
              <a:rPr lang="zh-CN" altLang="en-US" smtClean="0"/>
              <a:pPr/>
              <a:t>2021/5/7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2EBFF-0D61-4582-969F-29F98122320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1470025"/>
          </a:xfrm>
        </p:spPr>
        <p:txBody>
          <a:bodyPr>
            <a:normAutofit/>
          </a:bodyPr>
          <a:lstStyle/>
          <a:p>
            <a:r>
              <a:rPr lang="zh-CN" alt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FKai-SB" pitchFamily="65" charset="-120"/>
                <a:ea typeface="DFKai-SB" pitchFamily="65" charset="-120"/>
              </a:rPr>
              <a:t>我劳动  我快乐</a:t>
            </a:r>
            <a:endParaRPr lang="zh-CN" alt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FKai-SB" pitchFamily="65" charset="-120"/>
              <a:ea typeface="DFKai-SB" pitchFamily="65" charset="-12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148064" y="4221088"/>
            <a:ext cx="3736504" cy="1752600"/>
          </a:xfrm>
        </p:spPr>
        <p:txBody>
          <a:bodyPr/>
          <a:lstStyle/>
          <a:p>
            <a:pPr algn="r"/>
            <a:r>
              <a:rPr lang="zh-CN" altLang="en-US" b="1" dirty="0" smtClean="0">
                <a:solidFill>
                  <a:schemeClr val="tx1"/>
                </a:solidFill>
              </a:rPr>
              <a:t>西青区富力中学</a:t>
            </a:r>
            <a:endParaRPr lang="en-US" altLang="zh-CN" b="1" dirty="0" smtClean="0">
              <a:solidFill>
                <a:schemeClr val="tx1"/>
              </a:solidFill>
            </a:endParaRPr>
          </a:p>
          <a:p>
            <a:pPr algn="r"/>
            <a:r>
              <a:rPr lang="zh-CN" altLang="en-US" b="1" dirty="0">
                <a:solidFill>
                  <a:schemeClr val="tx1"/>
                </a:solidFill>
              </a:rPr>
              <a:t>八年六</a:t>
            </a:r>
            <a:r>
              <a:rPr lang="zh-CN" altLang="en-US" b="1" dirty="0" smtClean="0">
                <a:solidFill>
                  <a:schemeClr val="tx1"/>
                </a:solidFill>
              </a:rPr>
              <a:t>班</a:t>
            </a:r>
            <a:endParaRPr lang="en-US" altLang="zh-CN" b="1" dirty="0" smtClean="0">
              <a:solidFill>
                <a:schemeClr val="tx1"/>
              </a:solidFill>
            </a:endParaRPr>
          </a:p>
          <a:p>
            <a:pPr algn="r"/>
            <a:r>
              <a:rPr lang="en-US" altLang="zh-CN" b="1" dirty="0" smtClean="0">
                <a:solidFill>
                  <a:schemeClr val="tx1"/>
                </a:solidFill>
              </a:rPr>
              <a:t>2021</a:t>
            </a:r>
            <a:r>
              <a:rPr lang="zh-CN" altLang="en-US" b="1" dirty="0" smtClean="0">
                <a:solidFill>
                  <a:schemeClr val="tx1"/>
                </a:solidFill>
              </a:rPr>
              <a:t>年</a:t>
            </a:r>
            <a:r>
              <a:rPr lang="en-US" altLang="zh-CN" b="1" dirty="0" smtClean="0">
                <a:solidFill>
                  <a:schemeClr val="tx1"/>
                </a:solidFill>
              </a:rPr>
              <a:t>5</a:t>
            </a:r>
            <a:r>
              <a:rPr lang="zh-CN" altLang="en-US" b="1" dirty="0" smtClean="0">
                <a:solidFill>
                  <a:schemeClr val="tx1"/>
                </a:solidFill>
              </a:rPr>
              <a:t>月</a:t>
            </a:r>
            <a:r>
              <a:rPr lang="en-US" altLang="zh-CN" b="1" dirty="0" smtClean="0">
                <a:solidFill>
                  <a:schemeClr val="tx1"/>
                </a:solidFill>
              </a:rPr>
              <a:t>7</a:t>
            </a:r>
            <a:r>
              <a:rPr lang="zh-CN" altLang="en-US" b="1" dirty="0" smtClean="0">
                <a:solidFill>
                  <a:schemeClr val="tx1"/>
                </a:solidFill>
              </a:rPr>
              <a:t>日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pic>
        <p:nvPicPr>
          <p:cNvPr id="17410" name="Picture 2" descr="http://www.zt5.com/uploadfile/2019/0430/201904300244352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364" y="2276873"/>
            <a:ext cx="5182755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19</Words>
  <Application>Microsoft Office PowerPoint</Application>
  <PresentationFormat>全屏显示(4:3)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我劳动  我快乐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我劳动  我快乐</dc:title>
  <dc:creator>Windows 用户</dc:creator>
  <cp:lastModifiedBy>Windows 用户</cp:lastModifiedBy>
  <cp:revision>5</cp:revision>
  <dcterms:created xsi:type="dcterms:W3CDTF">2021-05-07T01:13:10Z</dcterms:created>
  <dcterms:modified xsi:type="dcterms:W3CDTF">2021-05-07T01:24:41Z</dcterms:modified>
</cp:coreProperties>
</file>