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6CC71-9605-4AF7-A138-C6F2154376AF}" type="datetimeFigureOut">
              <a:rPr lang="zh-CN" altLang="en-US" smtClean="0"/>
              <a:t>2021/3/29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50800-050D-4146-80FF-8859D5766AA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87624" y="3789040"/>
            <a:ext cx="3744416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富力中学八年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6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班</a:t>
            </a:r>
            <a:endParaRPr lang="en-US" altLang="zh-CN" sz="28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</a:rPr>
              <a:t>2021.3.29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全屏显示(4:3)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Windows 用户</cp:lastModifiedBy>
  <cp:revision>1</cp:revision>
  <dcterms:created xsi:type="dcterms:W3CDTF">2021-03-29T07:18:56Z</dcterms:created>
  <dcterms:modified xsi:type="dcterms:W3CDTF">2021-03-29T07:26:27Z</dcterms:modified>
</cp:coreProperties>
</file>